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41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002446"/>
                </a:solidFill>
                <a:latin typeface="AU Passata"/>
                <a:cs typeface="AU Passa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002446"/>
                </a:solidFill>
                <a:latin typeface="AU Passata"/>
                <a:cs typeface="AU Passa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002446"/>
                </a:solidFill>
                <a:latin typeface="AU Passata"/>
                <a:cs typeface="AU Passa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002446"/>
                </a:solidFill>
                <a:latin typeface="AU Passata"/>
                <a:cs typeface="AU Passa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405384" y="382524"/>
            <a:ext cx="1341120" cy="66040"/>
          </a:xfrm>
          <a:custGeom>
            <a:avLst/>
            <a:gdLst/>
            <a:ahLst/>
            <a:cxnLst/>
            <a:rect l="l" t="t" r="r" b="b"/>
            <a:pathLst>
              <a:path w="1341120" h="66040">
                <a:moveTo>
                  <a:pt x="1341120" y="65532"/>
                </a:moveTo>
                <a:lnTo>
                  <a:pt x="0" y="65532"/>
                </a:lnTo>
                <a:lnTo>
                  <a:pt x="0" y="0"/>
                </a:lnTo>
                <a:lnTo>
                  <a:pt x="1341120" y="0"/>
                </a:lnTo>
                <a:lnTo>
                  <a:pt x="1341120" y="65532"/>
                </a:lnTo>
                <a:close/>
              </a:path>
            </a:pathLst>
          </a:custGeom>
          <a:solidFill>
            <a:srgbClr val="002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40636" y="382524"/>
            <a:ext cx="3084830" cy="66040"/>
          </a:xfrm>
          <a:custGeom>
            <a:avLst/>
            <a:gdLst/>
            <a:ahLst/>
            <a:cxnLst/>
            <a:rect l="l" t="t" r="r" b="b"/>
            <a:pathLst>
              <a:path w="3084829" h="66040">
                <a:moveTo>
                  <a:pt x="3084576" y="65532"/>
                </a:moveTo>
                <a:lnTo>
                  <a:pt x="0" y="65532"/>
                </a:lnTo>
                <a:lnTo>
                  <a:pt x="0" y="0"/>
                </a:lnTo>
                <a:lnTo>
                  <a:pt x="3084576" y="0"/>
                </a:lnTo>
                <a:lnTo>
                  <a:pt x="3084576" y="65532"/>
                </a:lnTo>
                <a:close/>
              </a:path>
            </a:pathLst>
          </a:custGeom>
          <a:solidFill>
            <a:srgbClr val="002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047" y="1136379"/>
            <a:ext cx="4022725" cy="949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002446"/>
                </a:solidFill>
                <a:latin typeface="AU Passata"/>
                <a:cs typeface="AU Passat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contact@food.au.d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8286" y="1853419"/>
            <a:ext cx="102235" cy="61912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AU Passata"/>
                <a:cs typeface="AU Passata"/>
                <a:hlinkClick r:id="rId2"/>
              </a:rPr>
              <a:t>contact@food.au.dk</a:t>
            </a:r>
            <a:endParaRPr sz="500">
              <a:latin typeface="AU Passata"/>
              <a:cs typeface="AU Passat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6984" y="1709927"/>
            <a:ext cx="591820" cy="751840"/>
          </a:xfrm>
          <a:custGeom>
            <a:avLst/>
            <a:gdLst/>
            <a:ahLst/>
            <a:cxnLst/>
            <a:rect l="l" t="t" r="r" b="b"/>
            <a:pathLst>
              <a:path w="591820" h="751839">
                <a:moveTo>
                  <a:pt x="591312" y="751331"/>
                </a:moveTo>
                <a:lnTo>
                  <a:pt x="0" y="751331"/>
                </a:lnTo>
                <a:lnTo>
                  <a:pt x="0" y="0"/>
                </a:lnTo>
                <a:lnTo>
                  <a:pt x="591312" y="0"/>
                </a:lnTo>
                <a:lnTo>
                  <a:pt x="591312" y="751331"/>
                </a:lnTo>
                <a:close/>
              </a:path>
            </a:pathLst>
          </a:custGeom>
          <a:solidFill>
            <a:srgbClr val="2B3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41574" y="9340574"/>
            <a:ext cx="83185" cy="124587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spc="-10" dirty="0">
                <a:latin typeface="AU Passata"/>
                <a:cs typeface="AU Passata"/>
              </a:rPr>
              <a:t>CREDIT:</a:t>
            </a:r>
            <a:r>
              <a:rPr sz="400" spc="10" dirty="0">
                <a:latin typeface="AU Passata"/>
                <a:cs typeface="AU Passata"/>
              </a:rPr>
              <a:t> </a:t>
            </a:r>
            <a:r>
              <a:rPr sz="400" spc="-10" dirty="0">
                <a:latin typeface="AU Passata"/>
                <a:cs typeface="AU Passata"/>
              </a:rPr>
              <a:t>THAYNA</a:t>
            </a:r>
            <a:r>
              <a:rPr sz="400" spc="-5" dirty="0">
                <a:latin typeface="AU Passata"/>
                <a:cs typeface="AU Passata"/>
              </a:rPr>
              <a:t> </a:t>
            </a:r>
            <a:r>
              <a:rPr sz="400" spc="-10" dirty="0">
                <a:latin typeface="AU Passata"/>
                <a:cs typeface="AU Passata"/>
              </a:rPr>
              <a:t>MENDANHA</a:t>
            </a:r>
            <a:r>
              <a:rPr sz="400" dirty="0">
                <a:latin typeface="AU Passata"/>
                <a:cs typeface="AU Passata"/>
              </a:rPr>
              <a:t> /</a:t>
            </a:r>
            <a:r>
              <a:rPr sz="400" spc="20" dirty="0">
                <a:latin typeface="AU Passata"/>
                <a:cs typeface="AU Passata"/>
              </a:rPr>
              <a:t> </a:t>
            </a:r>
            <a:r>
              <a:rPr sz="400" spc="-10" dirty="0">
                <a:latin typeface="AU Passata"/>
                <a:cs typeface="AU Passata"/>
              </a:rPr>
              <a:t>COLOURBOX</a:t>
            </a:r>
            <a:r>
              <a:rPr sz="400" spc="25" dirty="0">
                <a:latin typeface="AU Passata"/>
                <a:cs typeface="AU Passata"/>
              </a:rPr>
              <a:t> </a:t>
            </a:r>
            <a:r>
              <a:rPr sz="400" dirty="0">
                <a:latin typeface="AU Passata"/>
                <a:cs typeface="AU Passata"/>
              </a:rPr>
              <a:t>/</a:t>
            </a:r>
            <a:r>
              <a:rPr sz="400" spc="5" dirty="0">
                <a:latin typeface="AU Passata"/>
                <a:cs typeface="AU Passata"/>
              </a:rPr>
              <a:t> </a:t>
            </a:r>
            <a:r>
              <a:rPr sz="400" spc="-10" dirty="0">
                <a:latin typeface="AU Passata"/>
                <a:cs typeface="AU Passata"/>
              </a:rPr>
              <a:t>SALFAR</a:t>
            </a:r>
            <a:endParaRPr sz="400">
              <a:latin typeface="AU Passata"/>
              <a:cs typeface="AU Passat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607" y="10058400"/>
            <a:ext cx="1341119" cy="3169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047" y="1136379"/>
            <a:ext cx="4022725" cy="94932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3370"/>
              </a:lnSpc>
              <a:spcBef>
                <a:spcPts val="655"/>
              </a:spcBef>
            </a:pPr>
            <a:r>
              <a:rPr spc="-35" dirty="0"/>
              <a:t>POSTEROVERSKRIFT/ </a:t>
            </a:r>
            <a:r>
              <a:rPr spc="-10" dirty="0"/>
              <a:t>POSTEROVERSKFIT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047" y="2009638"/>
            <a:ext cx="2506345" cy="630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002446"/>
                </a:solidFill>
                <a:latin typeface="AU Passata"/>
                <a:cs typeface="AU Passata"/>
              </a:rPr>
              <a:t>UNDEROVERSKRIFT</a:t>
            </a:r>
            <a:endParaRPr sz="2000">
              <a:latin typeface="AU Passata"/>
              <a:cs typeface="AU Passat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600" b="1" spc="-20" dirty="0">
                <a:solidFill>
                  <a:srgbClr val="002446"/>
                </a:solidFill>
                <a:latin typeface="AU Passata"/>
                <a:cs typeface="AU Passata"/>
              </a:rPr>
              <a:t>FORFATTER,</a:t>
            </a:r>
            <a:r>
              <a:rPr sz="600" b="1" spc="35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spc="-20" dirty="0">
                <a:solidFill>
                  <a:srgbClr val="002446"/>
                </a:solidFill>
                <a:latin typeface="AU Passata"/>
                <a:cs typeface="AU Passata"/>
              </a:rPr>
              <a:t>FORFATTER,</a:t>
            </a:r>
            <a:r>
              <a:rPr sz="600" spc="40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spc="-20" dirty="0">
                <a:solidFill>
                  <a:srgbClr val="002446"/>
                </a:solidFill>
                <a:latin typeface="AU Passata"/>
                <a:cs typeface="AU Passata"/>
              </a:rPr>
              <a:t>FORFATTER,</a:t>
            </a:r>
            <a:r>
              <a:rPr sz="600" spc="30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spc="-10" dirty="0">
                <a:solidFill>
                  <a:srgbClr val="002446"/>
                </a:solidFill>
                <a:latin typeface="AU Passata"/>
                <a:cs typeface="AU Passata"/>
              </a:rPr>
              <a:t>FORFATTER</a:t>
            </a:r>
            <a:endParaRPr sz="600">
              <a:latin typeface="AU Passata"/>
              <a:cs typeface="AU Passat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-10" dirty="0">
                <a:solidFill>
                  <a:srgbClr val="002446"/>
                </a:solidFill>
                <a:latin typeface="AU Passata"/>
                <a:cs typeface="AU Passata"/>
              </a:rPr>
              <a:t>DEPARTMENT</a:t>
            </a:r>
            <a:r>
              <a:rPr sz="600" spc="-65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dirty="0">
                <a:solidFill>
                  <a:srgbClr val="002446"/>
                </a:solidFill>
                <a:latin typeface="AU Passata"/>
                <a:cs typeface="AU Passata"/>
              </a:rPr>
              <a:t>OF</a:t>
            </a:r>
            <a:r>
              <a:rPr sz="600" spc="-40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dirty="0">
                <a:solidFill>
                  <a:srgbClr val="002446"/>
                </a:solidFill>
                <a:latin typeface="AU Passata"/>
                <a:cs typeface="AU Passata"/>
              </a:rPr>
              <a:t>FOOD</a:t>
            </a:r>
            <a:r>
              <a:rPr sz="600" spc="-25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dirty="0">
                <a:solidFill>
                  <a:srgbClr val="002446"/>
                </a:solidFill>
                <a:latin typeface="AU Passata"/>
                <a:cs typeface="AU Passata"/>
              </a:rPr>
              <a:t>SCIENCE,</a:t>
            </a:r>
            <a:r>
              <a:rPr sz="600" spc="-10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dirty="0">
                <a:solidFill>
                  <a:srgbClr val="002446"/>
                </a:solidFill>
                <a:latin typeface="AU Passata"/>
                <a:cs typeface="AU Passata"/>
              </a:rPr>
              <a:t>AGRO</a:t>
            </a:r>
            <a:r>
              <a:rPr sz="600" spc="-5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dirty="0">
                <a:solidFill>
                  <a:srgbClr val="002446"/>
                </a:solidFill>
                <a:latin typeface="AU Passata"/>
                <a:cs typeface="AU Passata"/>
              </a:rPr>
              <a:t>FOOD</a:t>
            </a:r>
            <a:r>
              <a:rPr sz="600" spc="-5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spc="-20" dirty="0">
                <a:solidFill>
                  <a:srgbClr val="002446"/>
                </a:solidFill>
                <a:latin typeface="AU Passata"/>
                <a:cs typeface="AU Passata"/>
              </a:rPr>
              <a:t>PARK</a:t>
            </a:r>
            <a:r>
              <a:rPr sz="600" spc="-35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dirty="0">
                <a:solidFill>
                  <a:srgbClr val="002446"/>
                </a:solidFill>
                <a:latin typeface="AU Passata"/>
                <a:cs typeface="AU Passata"/>
              </a:rPr>
              <a:t>48,</a:t>
            </a:r>
            <a:r>
              <a:rPr sz="600" spc="-20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dirty="0">
                <a:solidFill>
                  <a:srgbClr val="002446"/>
                </a:solidFill>
                <a:latin typeface="AU Passata"/>
                <a:cs typeface="AU Passata"/>
              </a:rPr>
              <a:t>8200</a:t>
            </a:r>
            <a:r>
              <a:rPr sz="600" spc="-20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dirty="0">
                <a:solidFill>
                  <a:srgbClr val="002446"/>
                </a:solidFill>
                <a:latin typeface="AU Passata"/>
                <a:cs typeface="AU Passata"/>
              </a:rPr>
              <a:t>AARHUS</a:t>
            </a:r>
            <a:r>
              <a:rPr sz="600" spc="-5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600" spc="-25" dirty="0">
                <a:solidFill>
                  <a:srgbClr val="002446"/>
                </a:solidFill>
                <a:latin typeface="AU Passata"/>
                <a:cs typeface="AU Passata"/>
              </a:rPr>
              <a:t>N.</a:t>
            </a:r>
            <a:endParaRPr sz="600">
              <a:latin typeface="AU Passata"/>
              <a:cs typeface="AU Passat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6411" y="464307"/>
            <a:ext cx="95694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002446"/>
                </a:solidFill>
                <a:latin typeface="AU Passata"/>
                <a:cs typeface="AU Passata"/>
              </a:rPr>
              <a:t>AARHUS</a:t>
            </a:r>
            <a:r>
              <a:rPr sz="800" spc="-5" dirty="0">
                <a:solidFill>
                  <a:srgbClr val="002446"/>
                </a:solidFill>
                <a:latin typeface="AU Passata"/>
                <a:cs typeface="AU Passata"/>
              </a:rPr>
              <a:t> </a:t>
            </a:r>
            <a:r>
              <a:rPr sz="800" spc="-10" dirty="0">
                <a:solidFill>
                  <a:srgbClr val="002446"/>
                </a:solidFill>
                <a:latin typeface="AU Passata"/>
                <a:cs typeface="AU Passata"/>
              </a:rPr>
              <a:t>UNIVERSITY</a:t>
            </a:r>
            <a:endParaRPr sz="800">
              <a:latin typeface="AU Passata"/>
              <a:cs typeface="AU Passat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047" y="2949950"/>
            <a:ext cx="1927225" cy="1223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5"/>
              </a:spcBef>
            </a:pPr>
            <a:r>
              <a:rPr sz="1100" b="1" spc="-10" dirty="0">
                <a:latin typeface="AU Passata"/>
                <a:cs typeface="AU Passata"/>
              </a:rPr>
              <a:t>HEADLINE</a:t>
            </a:r>
            <a:endParaRPr sz="1100">
              <a:latin typeface="AU Passata"/>
              <a:cs typeface="AU Passata"/>
            </a:endParaRPr>
          </a:p>
          <a:p>
            <a:pPr marL="12700" marR="5080">
              <a:lnSpc>
                <a:spcPts val="1019"/>
              </a:lnSpc>
              <a:spcBef>
                <a:spcPts val="5"/>
              </a:spcBef>
            </a:pPr>
            <a:r>
              <a:rPr sz="850" spc="-10" dirty="0">
                <a:latin typeface="AU Passata"/>
                <a:cs typeface="AU Passata"/>
              </a:rPr>
              <a:t>Ficiisque</a:t>
            </a:r>
            <a:r>
              <a:rPr sz="850" spc="-5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platibus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ped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qui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conse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voluptu-</a:t>
            </a:r>
            <a:r>
              <a:rPr sz="850" dirty="0">
                <a:latin typeface="AU Passata"/>
                <a:cs typeface="AU Passata"/>
              </a:rPr>
              <a:t> sa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dolupic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iendaec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eptatem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dest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facep-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tasped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ex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ea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vellam, omnientius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utas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acersperate </a:t>
            </a:r>
            <a:r>
              <a:rPr sz="850" spc="-10" dirty="0">
                <a:latin typeface="AU Passata"/>
                <a:cs typeface="AU Passata"/>
              </a:rPr>
              <a:t>voluptas </a:t>
            </a:r>
            <a:r>
              <a:rPr sz="850" dirty="0">
                <a:latin typeface="AU Passata"/>
                <a:cs typeface="AU Passata"/>
              </a:rPr>
              <a:t>es</a:t>
            </a:r>
            <a:r>
              <a:rPr sz="850" spc="-1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 </a:t>
            </a:r>
            <a:r>
              <a:rPr sz="850" spc="-10" dirty="0">
                <a:latin typeface="AU Passata"/>
                <a:cs typeface="AU Passata"/>
              </a:rPr>
              <a:t>faccuptibus,</a:t>
            </a:r>
            <a:r>
              <a:rPr sz="850" dirty="0">
                <a:latin typeface="AU Passata"/>
                <a:cs typeface="AU Passata"/>
              </a:rPr>
              <a:t> sed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minullu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ptatate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mporit,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volo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quo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et</a:t>
            </a:r>
            <a:r>
              <a:rPr sz="850" dirty="0">
                <a:latin typeface="AU Passata"/>
                <a:cs typeface="AU Passata"/>
              </a:rPr>
              <a:t> aut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quuntist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posanduntio.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Aboreri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tiuntur</a:t>
            </a:r>
            <a:r>
              <a:rPr sz="850" dirty="0">
                <a:latin typeface="AU Passata"/>
                <a:cs typeface="AU Passata"/>
              </a:rPr>
              <a:t> ab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ipsunt</a:t>
            </a:r>
            <a:r>
              <a:rPr sz="85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maios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nullore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nonecto</a:t>
            </a:r>
            <a:r>
              <a:rPr sz="85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veliate-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strum untur?</a:t>
            </a:r>
            <a:endParaRPr sz="850">
              <a:latin typeface="AU Passata"/>
              <a:cs typeface="AU Passat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047" y="5839911"/>
            <a:ext cx="2041525" cy="24714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650" spc="-10" dirty="0">
                <a:latin typeface="AU Passata"/>
                <a:cs typeface="AU Passata"/>
              </a:rPr>
              <a:t>Figure</a:t>
            </a:r>
            <a:r>
              <a:rPr sz="650" spc="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1:</a:t>
            </a:r>
            <a:r>
              <a:rPr sz="650" spc="-1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Um </a:t>
            </a:r>
            <a:r>
              <a:rPr sz="650" spc="-10" dirty="0">
                <a:latin typeface="AU Passata"/>
                <a:cs typeface="AU Passata"/>
              </a:rPr>
              <a:t>dolorep</a:t>
            </a:r>
            <a:r>
              <a:rPr sz="650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erenis </a:t>
            </a:r>
            <a:r>
              <a:rPr sz="650" dirty="0">
                <a:latin typeface="AU Passata"/>
                <a:cs typeface="AU Passata"/>
              </a:rPr>
              <a:t>imo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blaut modit</a:t>
            </a:r>
            <a:r>
              <a:rPr sz="650" spc="20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velisqui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spc="-20" dirty="0">
                <a:latin typeface="AU Passata"/>
                <a:cs typeface="AU Passata"/>
              </a:rPr>
              <a:t>ius.</a:t>
            </a:r>
            <a:endParaRPr sz="650">
              <a:latin typeface="AU Passata"/>
              <a:cs typeface="AU Passata"/>
            </a:endParaRPr>
          </a:p>
          <a:p>
            <a:pPr marL="12700">
              <a:lnSpc>
                <a:spcPts val="1295"/>
              </a:lnSpc>
              <a:spcBef>
                <a:spcPts val="570"/>
              </a:spcBef>
            </a:pPr>
            <a:r>
              <a:rPr sz="1100" b="1" spc="-10" dirty="0">
                <a:latin typeface="AU Passata"/>
                <a:cs typeface="AU Passata"/>
              </a:rPr>
              <a:t>HEADLINE</a:t>
            </a:r>
            <a:endParaRPr sz="1100">
              <a:latin typeface="AU Passata"/>
              <a:cs typeface="AU Passata"/>
            </a:endParaRPr>
          </a:p>
          <a:p>
            <a:pPr marL="12700" marR="136525" algn="just">
              <a:lnSpc>
                <a:spcPts val="1019"/>
              </a:lnSpc>
              <a:spcBef>
                <a:spcPts val="10"/>
              </a:spcBef>
            </a:pPr>
            <a:r>
              <a:rPr sz="850" spc="-10" dirty="0">
                <a:latin typeface="AU Passata"/>
                <a:cs typeface="AU Passata"/>
              </a:rPr>
              <a:t>Essim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re,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sinctot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atquatium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ame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ent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re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velluptus</a:t>
            </a:r>
            <a:r>
              <a:rPr sz="85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vent</a:t>
            </a:r>
            <a:r>
              <a:rPr sz="850" spc="-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quae.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Nam, idendicienda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volore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nim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qui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delicipsam, </a:t>
            </a:r>
            <a:r>
              <a:rPr sz="850" dirty="0">
                <a:latin typeface="AU Passata"/>
                <a:cs typeface="AU Passata"/>
              </a:rPr>
              <a:t>sed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quiande-</a:t>
            </a:r>
            <a:r>
              <a:rPr sz="850" dirty="0">
                <a:latin typeface="AU Passata"/>
                <a:cs typeface="AU Passata"/>
              </a:rPr>
              <a:t> rio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quam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quid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expe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maximilibea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comni-</a:t>
            </a:r>
            <a:r>
              <a:rPr sz="850" dirty="0">
                <a:latin typeface="AU Passata"/>
                <a:cs typeface="AU Passata"/>
              </a:rPr>
              <a:t> mus,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ilis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laborem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dolupient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re,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aut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ea</a:t>
            </a:r>
            <a:endParaRPr sz="850">
              <a:latin typeface="AU Passata"/>
              <a:cs typeface="AU Passata"/>
            </a:endParaRPr>
          </a:p>
          <a:p>
            <a:pPr marL="12700" marR="200660" algn="just">
              <a:lnSpc>
                <a:spcPts val="1010"/>
              </a:lnSpc>
              <a:spcBef>
                <a:spcPts val="5"/>
              </a:spcBef>
            </a:pPr>
            <a:r>
              <a:rPr sz="850" spc="-10" dirty="0">
                <a:latin typeface="AU Passata"/>
                <a:cs typeface="AU Passata"/>
              </a:rPr>
              <a:t>vel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ipsuntio.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Nem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ernatemo magnimint</a:t>
            </a:r>
            <a:r>
              <a:rPr sz="850" dirty="0">
                <a:latin typeface="AU Passata"/>
                <a:cs typeface="AU Passata"/>
              </a:rPr>
              <a:t> as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mos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dolentum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restium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que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conseri</a:t>
            </a:r>
            <a:endParaRPr sz="850">
              <a:latin typeface="AU Passata"/>
              <a:cs typeface="AU Passata"/>
            </a:endParaRPr>
          </a:p>
          <a:p>
            <a:pPr marL="12700" marR="191135" algn="just">
              <a:lnSpc>
                <a:spcPts val="1019"/>
              </a:lnSpc>
            </a:pPr>
            <a:r>
              <a:rPr sz="850" spc="-10" dirty="0">
                <a:latin typeface="AU Passata"/>
                <a:cs typeface="AU Passata"/>
              </a:rPr>
              <a:t>cone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lition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pro </a:t>
            </a:r>
            <a:r>
              <a:rPr sz="850" spc="-10" dirty="0">
                <a:latin typeface="AU Passata"/>
                <a:cs typeface="AU Passata"/>
              </a:rPr>
              <a:t>bearibuscid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molor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maxi-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maio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quos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as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abore </a:t>
            </a:r>
            <a:r>
              <a:rPr sz="850" dirty="0">
                <a:latin typeface="AU Passata"/>
                <a:cs typeface="AU Passata"/>
              </a:rPr>
              <a:t>dit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acea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acerio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ius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molorro minvel</a:t>
            </a:r>
            <a:r>
              <a:rPr sz="85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imaionserum</a:t>
            </a:r>
            <a:r>
              <a:rPr sz="850" spc="-10" dirty="0">
                <a:latin typeface="AU Passata"/>
                <a:cs typeface="AU Passata"/>
              </a:rPr>
              <a:t> accus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do-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luptate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sunt.</a:t>
            </a:r>
            <a:endParaRPr sz="850">
              <a:latin typeface="AU Passata"/>
              <a:cs typeface="AU Passata"/>
            </a:endParaRPr>
          </a:p>
          <a:p>
            <a:pPr marL="12700" marR="102870">
              <a:lnSpc>
                <a:spcPts val="1019"/>
              </a:lnSpc>
            </a:pPr>
            <a:r>
              <a:rPr sz="850" spc="-10" dirty="0">
                <a:latin typeface="AU Passata"/>
                <a:cs typeface="AU Passata"/>
              </a:rPr>
              <a:t>Alit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la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veles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volorpos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ius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ut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am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ut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quam</a:t>
            </a:r>
            <a:r>
              <a:rPr sz="850" dirty="0">
                <a:latin typeface="AU Passata"/>
                <a:cs typeface="AU Passata"/>
              </a:rPr>
              <a:t> el</a:t>
            </a:r>
            <a:r>
              <a:rPr sz="850" spc="-5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int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lation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re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ex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ea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dus</a:t>
            </a:r>
            <a:r>
              <a:rPr sz="850" spc="-5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exerem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unt.</a:t>
            </a:r>
            <a:endParaRPr sz="850">
              <a:latin typeface="AU Passata"/>
              <a:cs typeface="AU Passata"/>
            </a:endParaRPr>
          </a:p>
          <a:p>
            <a:pPr marL="12700" marR="171450">
              <a:lnSpc>
                <a:spcPts val="1019"/>
              </a:lnSpc>
            </a:pPr>
            <a:r>
              <a:rPr sz="850" spc="-10" dirty="0">
                <a:latin typeface="AU Passata"/>
                <a:cs typeface="AU Passata"/>
              </a:rPr>
              <a:t>Enit,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id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magniam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ad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quamus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moluptas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essit</a:t>
            </a:r>
            <a:r>
              <a:rPr sz="850" spc="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voluptatiae</a:t>
            </a:r>
            <a:r>
              <a:rPr sz="850" spc="-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conseceaturi</a:t>
            </a:r>
            <a:r>
              <a:rPr sz="85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dit, quun-</a:t>
            </a:r>
            <a:r>
              <a:rPr sz="850" dirty="0">
                <a:latin typeface="AU Passata"/>
                <a:cs typeface="AU Passata"/>
              </a:rPr>
              <a:t> tem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aut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quis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evellab </a:t>
            </a:r>
            <a:r>
              <a:rPr sz="850" spc="-10" dirty="0">
                <a:latin typeface="AU Passata"/>
                <a:cs typeface="AU Passata"/>
              </a:rPr>
              <a:t>ipiciminus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net</a:t>
            </a:r>
            <a:endParaRPr sz="850">
              <a:latin typeface="AU Passata"/>
              <a:cs typeface="AU Passat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4072" y="2960620"/>
            <a:ext cx="1917700" cy="802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850" spc="-20" dirty="0">
                <a:latin typeface="AU Passata"/>
                <a:cs typeface="AU Passata"/>
              </a:rPr>
              <a:t>rende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dest,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utem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nimus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rem </a:t>
            </a:r>
            <a:r>
              <a:rPr sz="850" dirty="0">
                <a:latin typeface="AU Passata"/>
                <a:cs typeface="AU Passata"/>
              </a:rPr>
              <a:t>quo</a:t>
            </a:r>
            <a:r>
              <a:rPr sz="850" spc="-5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bea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dolupta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si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optati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omnimposSed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quibus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rerferiore</a:t>
            </a:r>
            <a:r>
              <a:rPr sz="850" spc="1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exceprat</a:t>
            </a:r>
            <a:r>
              <a:rPr sz="850" spc="2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placcaecum</a:t>
            </a:r>
            <a:r>
              <a:rPr sz="850" spc="-1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ex </a:t>
            </a:r>
            <a:r>
              <a:rPr sz="850" spc="-25" dirty="0">
                <a:latin typeface="AU Passata"/>
                <a:cs typeface="AU Passata"/>
              </a:rPr>
              <a:t>ea</a:t>
            </a:r>
            <a:r>
              <a:rPr sz="850" dirty="0">
                <a:latin typeface="AU Passata"/>
                <a:cs typeface="AU Passata"/>
              </a:rPr>
              <a:t> sum</a:t>
            </a:r>
            <a:r>
              <a:rPr sz="850" spc="-6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eruntoribus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as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reius,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eniae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velest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vel</a:t>
            </a:r>
            <a:r>
              <a:rPr sz="850" dirty="0">
                <a:latin typeface="AU Passata"/>
                <a:cs typeface="AU Passata"/>
              </a:rPr>
              <a:t> ius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laut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exerum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que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la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quam,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sit</a:t>
            </a:r>
            <a:r>
              <a:rPr sz="850" spc="-25" dirty="0">
                <a:latin typeface="AU Passata"/>
                <a:cs typeface="AU Passata"/>
              </a:rPr>
              <a:t> do-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lupta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quassus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coribustem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qui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antur?</a:t>
            </a:r>
            <a:endParaRPr sz="850">
              <a:latin typeface="AU Passata"/>
              <a:cs typeface="AU Passat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54072" y="6179306"/>
            <a:ext cx="1935480" cy="2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5"/>
              </a:spcBef>
            </a:pPr>
            <a:r>
              <a:rPr sz="1100" b="1" spc="-10" dirty="0">
                <a:latin typeface="AU Passata"/>
                <a:cs typeface="AU Passata"/>
              </a:rPr>
              <a:t>HEADLINE</a:t>
            </a:r>
            <a:endParaRPr sz="1100">
              <a:latin typeface="AU Passata"/>
              <a:cs typeface="AU Passata"/>
            </a:endParaRPr>
          </a:p>
          <a:p>
            <a:pPr marL="12700" marR="5080">
              <a:lnSpc>
                <a:spcPts val="1019"/>
              </a:lnSpc>
              <a:spcBef>
                <a:spcPts val="5"/>
              </a:spcBef>
            </a:pPr>
            <a:r>
              <a:rPr sz="850" dirty="0">
                <a:latin typeface="AU Passata"/>
                <a:cs typeface="AU Passata"/>
              </a:rPr>
              <a:t>Nam</a:t>
            </a:r>
            <a:r>
              <a:rPr sz="850" spc="-5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quid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ut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plique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plate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am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doles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aut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explamusam</a:t>
            </a:r>
            <a:r>
              <a:rPr sz="850" spc="-5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nullum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con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con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pre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oﬃc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temperibus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molupis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aut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quae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dollamet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eatur</a:t>
            </a:r>
            <a:r>
              <a:rPr sz="850" spc="-20" dirty="0">
                <a:latin typeface="AU Passata"/>
                <a:cs typeface="AU Passata"/>
              </a:rPr>
              <a:t> rere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nimenduci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rem.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Ex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eosam,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se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sectore </a:t>
            </a:r>
            <a:r>
              <a:rPr sz="850" dirty="0">
                <a:latin typeface="AU Passata"/>
                <a:cs typeface="AU Passata"/>
              </a:rPr>
              <a:t>pa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digendi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onserati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aciam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ut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ius</a:t>
            </a:r>
            <a:r>
              <a:rPr sz="850" dirty="0">
                <a:latin typeface="AU Passata"/>
                <a:cs typeface="AU Passata"/>
              </a:rPr>
              <a:t> sa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nis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sinimusdae</a:t>
            </a:r>
            <a:r>
              <a:rPr sz="850" spc="-20" dirty="0">
                <a:latin typeface="AU Passata"/>
                <a:cs typeface="AU Passata"/>
              </a:rPr>
              <a:t> volorehento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in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culpario</a:t>
            </a:r>
            <a:r>
              <a:rPr sz="850" dirty="0">
                <a:latin typeface="AU Passata"/>
                <a:cs typeface="AU Passata"/>
              </a:rPr>
              <a:t> tet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magnis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illestrum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atet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eium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rest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la</a:t>
            </a:r>
            <a:endParaRPr sz="850">
              <a:latin typeface="AU Passata"/>
              <a:cs typeface="AU Passata"/>
            </a:endParaRPr>
          </a:p>
          <a:p>
            <a:pPr marL="12700" marR="26034">
              <a:lnSpc>
                <a:spcPts val="1010"/>
              </a:lnSpc>
              <a:spcBef>
                <a:spcPts val="10"/>
              </a:spcBef>
            </a:pPr>
            <a:r>
              <a:rPr sz="850" spc="-10" dirty="0">
                <a:latin typeface="AU Passata"/>
                <a:cs typeface="AU Passata"/>
              </a:rPr>
              <a:t>volupta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quiat</a:t>
            </a:r>
            <a:r>
              <a:rPr sz="850" spc="-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reprehenimil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inctasp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eri-</a:t>
            </a:r>
            <a:r>
              <a:rPr sz="850" dirty="0">
                <a:latin typeface="AU Passata"/>
                <a:cs typeface="AU Passata"/>
              </a:rPr>
              <a:t> bus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molupta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tibernat.</a:t>
            </a:r>
            <a:endParaRPr sz="850">
              <a:latin typeface="AU Passata"/>
              <a:cs typeface="AU Passata"/>
            </a:endParaRPr>
          </a:p>
          <a:p>
            <a:pPr marL="12700" marR="22860">
              <a:lnSpc>
                <a:spcPts val="1019"/>
              </a:lnSpc>
            </a:pPr>
            <a:r>
              <a:rPr sz="850" spc="-30" dirty="0">
                <a:latin typeface="AU Passata"/>
                <a:cs typeface="AU Passata"/>
              </a:rPr>
              <a:t>Tem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harit faccum quassit</a:t>
            </a:r>
            <a:r>
              <a:rPr sz="850" spc="-20" dirty="0">
                <a:latin typeface="AU Passata"/>
                <a:cs typeface="AU Passata"/>
              </a:rPr>
              <a:t> volorem</a:t>
            </a:r>
            <a:r>
              <a:rPr sz="850" spc="-10" dirty="0">
                <a:latin typeface="AU Passata"/>
                <a:cs typeface="AU Passata"/>
              </a:rPr>
              <a:t> neca-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ecti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blab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ipiduscit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enimusa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epernat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quos</a:t>
            </a:r>
            <a:r>
              <a:rPr sz="850" dirty="0">
                <a:latin typeface="AU Passata"/>
                <a:cs typeface="AU Passata"/>
              </a:rPr>
              <a:t> et</a:t>
            </a:r>
            <a:r>
              <a:rPr sz="850" spc="-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omnim fugia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in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poritatest, </a:t>
            </a:r>
            <a:r>
              <a:rPr sz="850" dirty="0">
                <a:latin typeface="AU Passata"/>
                <a:cs typeface="AU Passata"/>
              </a:rPr>
              <a:t>sum</a:t>
            </a:r>
            <a:r>
              <a:rPr sz="850" spc="-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dolore</a:t>
            </a:r>
            <a:r>
              <a:rPr sz="850" dirty="0">
                <a:latin typeface="AU Passata"/>
                <a:cs typeface="AU Passata"/>
              </a:rPr>
              <a:t> nos</a:t>
            </a:r>
            <a:r>
              <a:rPr sz="850" spc="-5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autassint.</a:t>
            </a:r>
            <a:endParaRPr sz="850">
              <a:latin typeface="AU Passata"/>
              <a:cs typeface="AU Passata"/>
            </a:endParaRPr>
          </a:p>
          <a:p>
            <a:pPr marL="12700" marR="178435">
              <a:lnSpc>
                <a:spcPts val="1019"/>
              </a:lnSpc>
            </a:pPr>
            <a:r>
              <a:rPr sz="850" spc="-10" dirty="0">
                <a:latin typeface="AU Passata"/>
                <a:cs typeface="AU Passata"/>
              </a:rPr>
              <a:t>Musam</a:t>
            </a:r>
            <a:r>
              <a:rPr sz="850" spc="-5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re,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te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cor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aut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es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dolorehent</a:t>
            </a:r>
            <a:r>
              <a:rPr sz="850" dirty="0">
                <a:latin typeface="AU Passata"/>
                <a:cs typeface="AU Passata"/>
              </a:rPr>
              <a:t> et</a:t>
            </a:r>
            <a:r>
              <a:rPr sz="850" spc="-10" dirty="0">
                <a:latin typeface="AU Passata"/>
                <a:cs typeface="AU Passata"/>
              </a:rPr>
              <a:t> facitatus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</a:t>
            </a:r>
            <a:r>
              <a:rPr sz="850" spc="-20" dirty="0">
                <a:latin typeface="AU Passata"/>
                <a:cs typeface="AU Passata"/>
              </a:rPr>
              <a:t> reprae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perit </a:t>
            </a:r>
            <a:r>
              <a:rPr sz="850" spc="-20" dirty="0">
                <a:latin typeface="AU Passata"/>
                <a:cs typeface="AU Passata"/>
              </a:rPr>
              <a:t>voles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mi,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et</a:t>
            </a:r>
            <a:endParaRPr sz="850">
              <a:latin typeface="AU Passata"/>
              <a:cs typeface="AU Passat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2620" y="2960620"/>
            <a:ext cx="1877060" cy="802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850" spc="-10" dirty="0">
                <a:latin typeface="AU Passata"/>
                <a:cs typeface="AU Passata"/>
              </a:rPr>
              <a:t>rem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denis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etum</a:t>
            </a:r>
            <a:r>
              <a:rPr sz="850" spc="-20" dirty="0">
                <a:latin typeface="AU Passata"/>
                <a:cs typeface="AU Passata"/>
              </a:rPr>
              <a:t> verro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blabore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invendi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taeriore, </a:t>
            </a:r>
            <a:r>
              <a:rPr sz="850" spc="-10" dirty="0">
                <a:latin typeface="AU Passata"/>
                <a:cs typeface="AU Passata"/>
              </a:rPr>
              <a:t>omnihil </a:t>
            </a:r>
            <a:r>
              <a:rPr sz="850" dirty="0">
                <a:latin typeface="AU Passata"/>
                <a:cs typeface="AU Passata"/>
              </a:rPr>
              <a:t>mo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occum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di</a:t>
            </a:r>
            <a:r>
              <a:rPr sz="850" spc="-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andiate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verspis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elicipi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denderum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rent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qui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qui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ommolore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quo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modignihitis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alibusci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do-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luptatem.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Harum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eliquas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dolutemolor</a:t>
            </a:r>
            <a:r>
              <a:rPr sz="850" dirty="0">
                <a:latin typeface="AU Passata"/>
                <a:cs typeface="AU Passata"/>
              </a:rPr>
              <a:t> sum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ventur,</a:t>
            </a:r>
            <a:r>
              <a:rPr sz="850" spc="-10" dirty="0">
                <a:latin typeface="AU Passata"/>
                <a:cs typeface="AU Passata"/>
              </a:rPr>
              <a:t> illupit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quam,</a:t>
            </a:r>
            <a:r>
              <a:rPr sz="850" spc="-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ipis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doluptat.</a:t>
            </a:r>
            <a:endParaRPr sz="850">
              <a:latin typeface="AU Passata"/>
              <a:cs typeface="AU Passat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52620" y="3853682"/>
            <a:ext cx="1931035" cy="1870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5"/>
              </a:spcBef>
            </a:pPr>
            <a:r>
              <a:rPr sz="1100" b="1" spc="-10" dirty="0">
                <a:latin typeface="AU Passata"/>
                <a:cs typeface="AU Passata"/>
              </a:rPr>
              <a:t>HEADLINE</a:t>
            </a:r>
            <a:endParaRPr sz="1100">
              <a:latin typeface="AU Passata"/>
              <a:cs typeface="AU Passata"/>
            </a:endParaRPr>
          </a:p>
          <a:p>
            <a:pPr marL="12700" marR="33020">
              <a:lnSpc>
                <a:spcPts val="1019"/>
              </a:lnSpc>
              <a:spcBef>
                <a:spcPts val="5"/>
              </a:spcBef>
            </a:pPr>
            <a:r>
              <a:rPr sz="850" spc="-10" dirty="0">
                <a:latin typeface="AU Passata"/>
                <a:cs typeface="AU Passata"/>
              </a:rPr>
              <a:t>Sequas</a:t>
            </a:r>
            <a:r>
              <a:rPr sz="850" spc="1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reraessimus,</a:t>
            </a:r>
            <a:r>
              <a:rPr sz="850" spc="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sit</a:t>
            </a:r>
            <a:r>
              <a:rPr sz="850" spc="1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faccusae</a:t>
            </a:r>
            <a:r>
              <a:rPr sz="850" spc="-1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pores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vent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laut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lique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comnis</a:t>
            </a:r>
            <a:r>
              <a:rPr sz="850" spc="-20" dirty="0">
                <a:latin typeface="AU Passata"/>
                <a:cs typeface="AU Passata"/>
              </a:rPr>
              <a:t> volores </a:t>
            </a:r>
            <a:r>
              <a:rPr sz="850" dirty="0">
                <a:latin typeface="AU Passata"/>
                <a:cs typeface="AU Passata"/>
              </a:rPr>
              <a:t>ent</a:t>
            </a:r>
            <a:r>
              <a:rPr sz="850" spc="-10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aut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mosaperescia</a:t>
            </a:r>
            <a:r>
              <a:rPr sz="850" spc="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illuptatur</a:t>
            </a:r>
            <a:r>
              <a:rPr sz="850" spc="1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ratiand</a:t>
            </a:r>
            <a:r>
              <a:rPr sz="850" spc="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unten-</a:t>
            </a:r>
            <a:r>
              <a:rPr sz="850" dirty="0">
                <a:latin typeface="AU Passata"/>
                <a:cs typeface="AU Passata"/>
              </a:rPr>
              <a:t> tor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am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que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consequi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iducid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ereprae. </a:t>
            </a:r>
            <a:r>
              <a:rPr sz="850" spc="-25" dirty="0">
                <a:latin typeface="AU Passata"/>
                <a:cs typeface="AU Passata"/>
              </a:rPr>
              <a:t>Pa-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rions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equae.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Me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consere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henihil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maion</a:t>
            </a:r>
            <a:endParaRPr sz="850">
              <a:latin typeface="AU Passata"/>
              <a:cs typeface="AU Passata"/>
            </a:endParaRPr>
          </a:p>
          <a:p>
            <a:pPr marL="12700" marR="21590">
              <a:lnSpc>
                <a:spcPts val="1010"/>
              </a:lnSpc>
              <a:spcBef>
                <a:spcPts val="10"/>
              </a:spcBef>
            </a:pPr>
            <a:r>
              <a:rPr sz="850" dirty="0">
                <a:latin typeface="AU Passata"/>
                <a:cs typeface="AU Passata"/>
              </a:rPr>
              <a:t>con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cus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aut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pel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moloritibus,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ullaborem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suntiis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doloreh entiae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parcipsae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vellit </a:t>
            </a:r>
            <a:r>
              <a:rPr sz="850" spc="-20" dirty="0">
                <a:latin typeface="AU Passata"/>
                <a:cs typeface="AU Passata"/>
              </a:rPr>
              <a:t>ali-</a:t>
            </a:r>
            <a:endParaRPr sz="850">
              <a:latin typeface="AU Passata"/>
              <a:cs typeface="AU Passata"/>
            </a:endParaRPr>
          </a:p>
          <a:p>
            <a:pPr marL="12700" marR="5080">
              <a:lnSpc>
                <a:spcPts val="1019"/>
              </a:lnSpc>
            </a:pPr>
            <a:r>
              <a:rPr sz="850" spc="-10" dirty="0">
                <a:latin typeface="AU Passata"/>
                <a:cs typeface="AU Passata"/>
              </a:rPr>
              <a:t>aerit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exped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que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nimus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esciae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volo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deles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eres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eatempore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consere</a:t>
            </a:r>
            <a:r>
              <a:rPr sz="850" spc="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rferciditas</a:t>
            </a:r>
            <a:r>
              <a:rPr sz="850" spc="1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ute-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modi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unt,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sequos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eos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que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aliquae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pre-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pudam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aut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autas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eossunt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hici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aperro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bearum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sum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doluptus</a:t>
            </a:r>
            <a:r>
              <a:rPr sz="850" spc="-4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sus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nonem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rem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consedi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genisti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oribusdae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non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repe</a:t>
            </a:r>
            <a:endParaRPr sz="850">
              <a:latin typeface="AU Passata"/>
              <a:cs typeface="AU Passat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52620" y="7622534"/>
            <a:ext cx="1930400" cy="70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5"/>
              </a:spcBef>
            </a:pPr>
            <a:r>
              <a:rPr sz="1100" b="1" spc="-10" dirty="0">
                <a:latin typeface="AU Passata"/>
                <a:cs typeface="AU Passata"/>
              </a:rPr>
              <a:t>HEADLINE</a:t>
            </a:r>
            <a:endParaRPr sz="1100">
              <a:latin typeface="AU Passata"/>
              <a:cs typeface="AU Passata"/>
            </a:endParaRPr>
          </a:p>
          <a:p>
            <a:pPr marL="12700" marR="5080">
              <a:lnSpc>
                <a:spcPts val="1019"/>
              </a:lnSpc>
              <a:spcBef>
                <a:spcPts val="5"/>
              </a:spcBef>
            </a:pPr>
            <a:r>
              <a:rPr sz="850" dirty="0">
                <a:latin typeface="AU Passata"/>
                <a:cs typeface="AU Passata"/>
              </a:rPr>
              <a:t>Et</a:t>
            </a:r>
            <a:r>
              <a:rPr sz="850" spc="-5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que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cones ipsa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dolupta</a:t>
            </a:r>
            <a:r>
              <a:rPr sz="850" spc="-2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temporruntur</a:t>
            </a:r>
            <a:r>
              <a:rPr sz="850" dirty="0">
                <a:latin typeface="AU Passata"/>
                <a:cs typeface="AU Passata"/>
              </a:rPr>
              <a:t> as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sintiam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que</a:t>
            </a:r>
            <a:r>
              <a:rPr sz="850" spc="-4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verum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non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reperum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quis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20" dirty="0">
                <a:latin typeface="AU Passata"/>
                <a:cs typeface="AU Passata"/>
              </a:rPr>
              <a:t>velitiantis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as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dirty="0">
                <a:latin typeface="AU Passata"/>
                <a:cs typeface="AU Passata"/>
              </a:rPr>
              <a:t>ma</a:t>
            </a:r>
            <a:r>
              <a:rPr sz="850" spc="-10" dirty="0">
                <a:latin typeface="AU Passata"/>
                <a:cs typeface="AU Passata"/>
              </a:rPr>
              <a:t> sam, nistinum</a:t>
            </a:r>
            <a:r>
              <a:rPr sz="850" spc="-2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fuga. </a:t>
            </a:r>
            <a:r>
              <a:rPr sz="850" spc="-25" dirty="0">
                <a:latin typeface="AU Passata"/>
                <a:cs typeface="AU Passata"/>
              </a:rPr>
              <a:t>Et</a:t>
            </a:r>
            <a:r>
              <a:rPr sz="850" spc="50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laut</a:t>
            </a:r>
            <a:r>
              <a:rPr sz="850" spc="-3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eniet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utat</a:t>
            </a:r>
            <a:r>
              <a:rPr sz="850" spc="-30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quaturi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onecescit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10" dirty="0">
                <a:latin typeface="AU Passata"/>
                <a:cs typeface="AU Passata"/>
              </a:rPr>
              <a:t>anis</a:t>
            </a:r>
            <a:r>
              <a:rPr sz="850" spc="-15" dirty="0">
                <a:latin typeface="AU Passata"/>
                <a:cs typeface="AU Passata"/>
              </a:rPr>
              <a:t> </a:t>
            </a:r>
            <a:r>
              <a:rPr sz="850" spc="-25" dirty="0">
                <a:latin typeface="AU Passata"/>
                <a:cs typeface="AU Passata"/>
              </a:rPr>
              <a:t>sum</a:t>
            </a:r>
            <a:endParaRPr sz="850">
              <a:latin typeface="AU Passata"/>
              <a:cs typeface="AU Passat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8224" y="4294632"/>
            <a:ext cx="4017645" cy="1470660"/>
          </a:xfrm>
          <a:custGeom>
            <a:avLst/>
            <a:gdLst/>
            <a:ahLst/>
            <a:cxnLst/>
            <a:rect l="l" t="t" r="r" b="b"/>
            <a:pathLst>
              <a:path w="4017645" h="1470660">
                <a:moveTo>
                  <a:pt x="4017264" y="1470660"/>
                </a:moveTo>
                <a:lnTo>
                  <a:pt x="0" y="1470660"/>
                </a:lnTo>
                <a:lnTo>
                  <a:pt x="0" y="0"/>
                </a:lnTo>
                <a:lnTo>
                  <a:pt x="4017264" y="0"/>
                </a:lnTo>
                <a:lnTo>
                  <a:pt x="4017264" y="1470660"/>
                </a:lnTo>
                <a:close/>
              </a:path>
            </a:pathLst>
          </a:custGeom>
          <a:solidFill>
            <a:srgbClr val="83C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8224" y="8468867"/>
            <a:ext cx="6116320" cy="972819"/>
          </a:xfrm>
          <a:custGeom>
            <a:avLst/>
            <a:gdLst/>
            <a:ahLst/>
            <a:cxnLst/>
            <a:rect l="l" t="t" r="r" b="b"/>
            <a:pathLst>
              <a:path w="6116320" h="972820">
                <a:moveTo>
                  <a:pt x="6115811" y="972312"/>
                </a:moveTo>
                <a:lnTo>
                  <a:pt x="0" y="972312"/>
                </a:lnTo>
                <a:lnTo>
                  <a:pt x="0" y="0"/>
                </a:lnTo>
                <a:lnTo>
                  <a:pt x="6115811" y="0"/>
                </a:lnTo>
                <a:lnTo>
                  <a:pt x="6115811" y="972312"/>
                </a:lnTo>
                <a:close/>
              </a:path>
            </a:pathLst>
          </a:custGeom>
          <a:solidFill>
            <a:srgbClr val="83C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7004" y="10122407"/>
            <a:ext cx="981455" cy="28346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4303" y="10180319"/>
            <a:ext cx="1668779" cy="24383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4463796" y="5730239"/>
            <a:ext cx="1920239" cy="1470660"/>
          </a:xfrm>
          <a:custGeom>
            <a:avLst/>
            <a:gdLst/>
            <a:ahLst/>
            <a:cxnLst/>
            <a:rect l="l" t="t" r="r" b="b"/>
            <a:pathLst>
              <a:path w="1920239" h="1470659">
                <a:moveTo>
                  <a:pt x="1920239" y="1470660"/>
                </a:moveTo>
                <a:lnTo>
                  <a:pt x="0" y="1470660"/>
                </a:lnTo>
                <a:lnTo>
                  <a:pt x="0" y="0"/>
                </a:lnTo>
                <a:lnTo>
                  <a:pt x="1920239" y="0"/>
                </a:lnTo>
                <a:lnTo>
                  <a:pt x="1920239" y="1470660"/>
                </a:lnTo>
                <a:close/>
              </a:path>
            </a:pathLst>
          </a:custGeom>
          <a:solidFill>
            <a:srgbClr val="83C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452620" y="7214104"/>
            <a:ext cx="1910080" cy="3009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85"/>
              </a:spcBef>
            </a:pPr>
            <a:r>
              <a:rPr sz="650" spc="-10" dirty="0">
                <a:latin typeface="AU Passata"/>
                <a:cs typeface="AU Passata"/>
              </a:rPr>
              <a:t>Figure</a:t>
            </a:r>
            <a:r>
              <a:rPr sz="650" dirty="0">
                <a:latin typeface="AU Passata"/>
                <a:cs typeface="AU Passata"/>
              </a:rPr>
              <a:t> 1:</a:t>
            </a:r>
            <a:r>
              <a:rPr sz="650" spc="-1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Um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dolorep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erenis </a:t>
            </a:r>
            <a:r>
              <a:rPr sz="650" dirty="0">
                <a:latin typeface="AU Passata"/>
                <a:cs typeface="AU Passata"/>
              </a:rPr>
              <a:t>imo</a:t>
            </a:r>
            <a:r>
              <a:rPr sz="650" spc="-1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blaut modit</a:t>
            </a:r>
            <a:r>
              <a:rPr sz="650" spc="15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velisqui</a:t>
            </a:r>
            <a:r>
              <a:rPr sz="650" spc="50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ius.Ipide</a:t>
            </a:r>
            <a:r>
              <a:rPr sz="650" spc="-20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volupiet</a:t>
            </a:r>
            <a:r>
              <a:rPr sz="650" spc="-2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et</a:t>
            </a:r>
            <a:r>
              <a:rPr sz="650" spc="-2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ape</a:t>
            </a:r>
            <a:r>
              <a:rPr sz="650" spc="-1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sincian</a:t>
            </a:r>
            <a:r>
              <a:rPr sz="650" spc="-1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dipsunti</a:t>
            </a:r>
            <a:r>
              <a:rPr sz="650" spc="-1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oﬃcim</a:t>
            </a:r>
            <a:r>
              <a:rPr sz="650" spc="-10" dirty="0">
                <a:latin typeface="AU Passata"/>
                <a:cs typeface="AU Passata"/>
              </a:rPr>
              <a:t> </a:t>
            </a:r>
            <a:r>
              <a:rPr sz="650" spc="-25" dirty="0">
                <a:latin typeface="AU Passata"/>
                <a:cs typeface="AU Passata"/>
              </a:rPr>
              <a:t>us-</a:t>
            </a:r>
            <a:r>
              <a:rPr sz="650" spc="50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cilic iaeperum</a:t>
            </a:r>
            <a:r>
              <a:rPr sz="650" spc="5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cuscimetur</a:t>
            </a:r>
            <a:r>
              <a:rPr sz="650" spc="10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aruptiaepe</a:t>
            </a:r>
            <a:r>
              <a:rPr sz="650" spc="1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videbis</a:t>
            </a:r>
            <a:r>
              <a:rPr sz="650" spc="5" dirty="0">
                <a:latin typeface="AU Passata"/>
                <a:cs typeface="AU Passata"/>
              </a:rPr>
              <a:t> </a:t>
            </a:r>
            <a:r>
              <a:rPr sz="650" spc="-25" dirty="0">
                <a:latin typeface="AU Passata"/>
                <a:cs typeface="AU Passata"/>
              </a:rPr>
              <a:t>vel</a:t>
            </a:r>
            <a:endParaRPr sz="650">
              <a:latin typeface="AU Passata"/>
              <a:cs typeface="AU Passat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047" y="9522965"/>
            <a:ext cx="550926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latin typeface="AU Passata"/>
                <a:cs typeface="AU Passata"/>
              </a:rPr>
              <a:t>Figure</a:t>
            </a:r>
            <a:r>
              <a:rPr sz="650" dirty="0">
                <a:latin typeface="AU Passata"/>
                <a:cs typeface="AU Passata"/>
              </a:rPr>
              <a:t> 1:</a:t>
            </a:r>
            <a:r>
              <a:rPr sz="650" spc="-1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Um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dolorep erenis</a:t>
            </a:r>
            <a:r>
              <a:rPr sz="650" spc="-1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imo</a:t>
            </a:r>
            <a:r>
              <a:rPr sz="650" spc="-10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blaut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modit</a:t>
            </a:r>
            <a:r>
              <a:rPr sz="650" spc="15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velisqui ius.Ipide </a:t>
            </a:r>
            <a:r>
              <a:rPr sz="650" dirty="0">
                <a:latin typeface="AU Passata"/>
                <a:cs typeface="AU Passata"/>
              </a:rPr>
              <a:t>volupiet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et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ape sincian </a:t>
            </a:r>
            <a:r>
              <a:rPr sz="650" spc="-10" dirty="0">
                <a:latin typeface="AU Passata"/>
                <a:cs typeface="AU Passata"/>
              </a:rPr>
              <a:t>dipsunti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oﬃcim uscilic</a:t>
            </a:r>
            <a:r>
              <a:rPr sz="650" spc="-15" dirty="0">
                <a:latin typeface="AU Passata"/>
                <a:cs typeface="AU Passata"/>
              </a:rPr>
              <a:t> </a:t>
            </a:r>
            <a:r>
              <a:rPr sz="650" dirty="0">
                <a:latin typeface="AU Passata"/>
                <a:cs typeface="AU Passata"/>
              </a:rPr>
              <a:t>iaeperum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spc="-10" dirty="0">
                <a:latin typeface="AU Passata"/>
                <a:cs typeface="AU Passata"/>
              </a:rPr>
              <a:t>cuscimetur</a:t>
            </a:r>
            <a:r>
              <a:rPr sz="650" dirty="0">
                <a:latin typeface="AU Passata"/>
                <a:cs typeface="AU Passata"/>
              </a:rPr>
              <a:t> aruptiaepe videbis</a:t>
            </a:r>
            <a:r>
              <a:rPr sz="650" spc="-5" dirty="0">
                <a:latin typeface="AU Passata"/>
                <a:cs typeface="AU Passata"/>
              </a:rPr>
              <a:t> </a:t>
            </a:r>
            <a:r>
              <a:rPr sz="650" spc="-25" dirty="0">
                <a:latin typeface="AU Passata"/>
                <a:cs typeface="AU Passata"/>
              </a:rPr>
              <a:t>vel</a:t>
            </a:r>
            <a:endParaRPr sz="650">
              <a:latin typeface="AU Passata"/>
              <a:cs typeface="AU Passata"/>
            </a:endParaRPr>
          </a:p>
        </p:txBody>
      </p:sp>
      <p:pic>
        <p:nvPicPr>
          <p:cNvPr id="23" name="bg object 16">
            <a:extLst>
              <a:ext uri="{FF2B5EF4-FFF2-40B4-BE49-F238E27FC236}">
                <a16:creationId xmlns:a16="http://schemas.microsoft.com/office/drawing/2014/main" id="{7C7B7907-1B68-9997-D899-A283B13AFEC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90715" y="135636"/>
            <a:ext cx="937260" cy="104211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Brugerdefineret</PresentationFormat>
  <Paragraphs>31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AU Passata</vt:lpstr>
      <vt:lpstr>Calibri</vt:lpstr>
      <vt:lpstr>Office Theme</vt:lpstr>
      <vt:lpstr>POSTEROVERSKRIFT/ POSTEROVERSKFIT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AU_A0 poster (formidling) vertical.indd</dc:title>
  <dc:creator>au341012</dc:creator>
  <cp:lastModifiedBy>Bente Louise Kant</cp:lastModifiedBy>
  <cp:revision>1</cp:revision>
  <dcterms:created xsi:type="dcterms:W3CDTF">2023-05-04T06:20:29Z</dcterms:created>
  <dcterms:modified xsi:type="dcterms:W3CDTF">2023-07-05T09:49:08Z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2023-05-04T00:00:00Z</vt:filetime>
  </property>
  <property fmtid="{D5CDD505-2E9C-101B-9397-08002B2CF9AE}" pid="3" name="LastSaved">
    <vt:filetime>2023-05-04T00:00:00Z</vt:filetime>
  </property>
  <property fmtid="{D5CDD505-2E9C-101B-9397-08002B2CF9AE}" pid="4" name="Producer">
    <vt:lpwstr>Microsoft: Print To PDF</vt:lpwstr>
  </property>
</Properties>
</file>