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4224000" cy="20104100"/>
  <p:notesSz cx="14224000" cy="201041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66800" y="6232271"/>
            <a:ext cx="12090400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700" b="1" i="0">
                <a:solidFill>
                  <a:srgbClr val="002546"/>
                </a:solidFill>
                <a:latin typeface="AU Passata"/>
                <a:cs typeface="AU Passat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33600" y="11258296"/>
            <a:ext cx="9956800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700" b="1" i="0">
                <a:solidFill>
                  <a:srgbClr val="002546"/>
                </a:solidFill>
                <a:latin typeface="AU Passata"/>
                <a:cs typeface="AU Passat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700" b="1" i="0">
                <a:solidFill>
                  <a:srgbClr val="002546"/>
                </a:solidFill>
                <a:latin typeface="AU Passata"/>
                <a:cs typeface="AU Passat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711200" y="4623943"/>
            <a:ext cx="6187440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7325360" y="4623943"/>
            <a:ext cx="6187440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700" b="1" i="0">
                <a:solidFill>
                  <a:srgbClr val="002546"/>
                </a:solidFill>
                <a:latin typeface="AU Passata"/>
                <a:cs typeface="AU Passat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32720" y="2471404"/>
            <a:ext cx="10114915" cy="14097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700" b="1" i="0">
                <a:solidFill>
                  <a:srgbClr val="002546"/>
                </a:solidFill>
                <a:latin typeface="AU Passata"/>
                <a:cs typeface="AU Passat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11200" y="4623943"/>
            <a:ext cx="12801600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836160" y="18696814"/>
            <a:ext cx="455168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711200" y="18696814"/>
            <a:ext cx="327152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0241280" y="18696814"/>
            <a:ext cx="327152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png"/><Relationship Id="rId5" Type="http://schemas.openxmlformats.org/officeDocument/2006/relationships/image" Target="../media/image4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832721" y="6532108"/>
            <a:ext cx="3030220" cy="40767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ts val="1645"/>
              </a:lnSpc>
              <a:spcBef>
                <a:spcPts val="110"/>
              </a:spcBef>
            </a:pPr>
            <a:r>
              <a:rPr dirty="0" sz="1400" b="1">
                <a:latin typeface="AU Passata"/>
                <a:cs typeface="AU Passata"/>
              </a:rPr>
              <a:t>Overskrift:</a:t>
            </a:r>
            <a:r>
              <a:rPr dirty="0" sz="1400" spc="-30" b="1">
                <a:latin typeface="AU Passata"/>
                <a:cs typeface="AU Passata"/>
              </a:rPr>
              <a:t> </a:t>
            </a:r>
            <a:r>
              <a:rPr dirty="0" sz="1400" b="1">
                <a:latin typeface="AU Passata"/>
                <a:cs typeface="AU Passata"/>
              </a:rPr>
              <a:t>Passata</a:t>
            </a:r>
            <a:r>
              <a:rPr dirty="0" sz="1400" spc="-30" b="1">
                <a:latin typeface="AU Passata"/>
                <a:cs typeface="AU Passata"/>
              </a:rPr>
              <a:t> </a:t>
            </a:r>
            <a:r>
              <a:rPr dirty="0" sz="1400" b="1">
                <a:latin typeface="AU Passata"/>
                <a:cs typeface="AU Passata"/>
              </a:rPr>
              <a:t>Bold</a:t>
            </a:r>
            <a:r>
              <a:rPr dirty="0" sz="1400" spc="-30" b="1">
                <a:latin typeface="AU Passata"/>
                <a:cs typeface="AU Passata"/>
              </a:rPr>
              <a:t> </a:t>
            </a:r>
            <a:r>
              <a:rPr dirty="0" sz="1400" spc="-10" b="1">
                <a:latin typeface="AU Passata"/>
                <a:cs typeface="AU Passata"/>
              </a:rPr>
              <a:t>30/30</a:t>
            </a:r>
            <a:endParaRPr sz="1400">
              <a:latin typeface="AU Passata"/>
              <a:cs typeface="AU Passata"/>
            </a:endParaRPr>
          </a:p>
          <a:p>
            <a:pPr marL="12700">
              <a:lnSpc>
                <a:spcPts val="1345"/>
              </a:lnSpc>
            </a:pPr>
            <a:r>
              <a:rPr dirty="0" sz="1150">
                <a:latin typeface="AU Passata"/>
                <a:cs typeface="AU Passata"/>
              </a:rPr>
              <a:t>Bus,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odi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ommodit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iuscient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eos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eium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fugia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 spc="-20">
                <a:latin typeface="AU Passata"/>
                <a:cs typeface="AU Passata"/>
              </a:rPr>
              <a:t>sim-</a:t>
            </a:r>
            <a:endParaRPr sz="1150">
              <a:latin typeface="AU Passata"/>
              <a:cs typeface="AU Passata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832721" y="6907897"/>
            <a:ext cx="1866264" cy="20447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50">
                <a:latin typeface="AU Passata"/>
                <a:cs typeface="AU Passata"/>
              </a:rPr>
              <a:t>agnatur</a:t>
            </a:r>
            <a:r>
              <a:rPr dirty="0" sz="1150" spc="3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alis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rem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et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ilit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omnis</a:t>
            </a:r>
            <a:endParaRPr sz="1150">
              <a:latin typeface="AU Passata"/>
              <a:cs typeface="AU Passata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832721" y="7253862"/>
            <a:ext cx="3067050" cy="124269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ts val="1370"/>
              </a:lnSpc>
              <a:spcBef>
                <a:spcPts val="125"/>
              </a:spcBef>
            </a:pPr>
            <a:r>
              <a:rPr dirty="0" sz="1150">
                <a:latin typeface="AU Passata"/>
                <a:cs typeface="AU Passata"/>
              </a:rPr>
              <a:t>ipsam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fugitius.</a:t>
            </a:r>
            <a:endParaRPr sz="1150">
              <a:latin typeface="AU Passata"/>
              <a:cs typeface="AU Passata"/>
            </a:endParaRPr>
          </a:p>
          <a:p>
            <a:pPr marL="12700" marR="5080">
              <a:lnSpc>
                <a:spcPts val="1360"/>
              </a:lnSpc>
              <a:spcBef>
                <a:spcPts val="50"/>
              </a:spcBef>
            </a:pPr>
            <a:r>
              <a:rPr dirty="0" sz="1150">
                <a:latin typeface="AU Passata"/>
                <a:cs typeface="AU Passata"/>
              </a:rPr>
              <a:t>Uciis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et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faccus,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alis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quodipis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dolores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trumque </a:t>
            </a:r>
            <a:r>
              <a:rPr dirty="0" sz="1150">
                <a:latin typeface="AU Passata"/>
                <a:cs typeface="AU Passata"/>
              </a:rPr>
              <a:t>non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non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ped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exceatia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aut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pa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ilita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voluptas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 spc="-25">
                <a:latin typeface="AU Passata"/>
                <a:cs typeface="AU Passata"/>
              </a:rPr>
              <a:t>se- </a:t>
            </a:r>
            <a:r>
              <a:rPr dirty="0" sz="1150">
                <a:latin typeface="AU Passata"/>
                <a:cs typeface="AU Passata"/>
              </a:rPr>
              <a:t>quibusam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as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ipis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minihitet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quidit,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nectest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 spc="-25">
                <a:latin typeface="AU Passata"/>
                <a:cs typeface="AU Passata"/>
              </a:rPr>
              <a:t>lam </a:t>
            </a:r>
            <a:r>
              <a:rPr dirty="0" sz="1150">
                <a:latin typeface="AU Passata"/>
                <a:cs typeface="AU Passata"/>
              </a:rPr>
              <a:t>ipsaecus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dis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qui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ut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veliquid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quam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idebisciis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 spc="-25">
                <a:latin typeface="AU Passata"/>
                <a:cs typeface="AU Passata"/>
              </a:rPr>
              <a:t>ra- </a:t>
            </a:r>
            <a:r>
              <a:rPr dirty="0" sz="1150">
                <a:latin typeface="AU Passata"/>
                <a:cs typeface="AU Passata"/>
              </a:rPr>
              <a:t>tis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esti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blabore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net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volorpor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aut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audantia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 spc="-20">
                <a:latin typeface="AU Passata"/>
                <a:cs typeface="AU Passata"/>
              </a:rPr>
              <a:t>ver- </a:t>
            </a:r>
            <a:r>
              <a:rPr dirty="0" sz="1150">
                <a:latin typeface="AU Passata"/>
                <a:cs typeface="AU Passata"/>
              </a:rPr>
              <a:t>spel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lecest,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cullab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ipic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te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rectat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iuscienimus.</a:t>
            </a:r>
            <a:endParaRPr sz="1150">
              <a:latin typeface="AU Passata"/>
              <a:cs typeface="AU Passata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832721" y="8607897"/>
            <a:ext cx="3072765" cy="127254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ts val="1645"/>
              </a:lnSpc>
              <a:spcBef>
                <a:spcPts val="110"/>
              </a:spcBef>
            </a:pPr>
            <a:r>
              <a:rPr dirty="0" sz="1400" b="1">
                <a:latin typeface="AU Passata"/>
                <a:cs typeface="AU Passata"/>
              </a:rPr>
              <a:t>Overskrift:</a:t>
            </a:r>
            <a:r>
              <a:rPr dirty="0" sz="1400" spc="-30" b="1">
                <a:latin typeface="AU Passata"/>
                <a:cs typeface="AU Passata"/>
              </a:rPr>
              <a:t> </a:t>
            </a:r>
            <a:r>
              <a:rPr dirty="0" sz="1400" b="1">
                <a:latin typeface="AU Passata"/>
                <a:cs typeface="AU Passata"/>
              </a:rPr>
              <a:t>Passata</a:t>
            </a:r>
            <a:r>
              <a:rPr dirty="0" sz="1400" spc="-30" b="1">
                <a:latin typeface="AU Passata"/>
                <a:cs typeface="AU Passata"/>
              </a:rPr>
              <a:t> </a:t>
            </a:r>
            <a:r>
              <a:rPr dirty="0" sz="1400" b="1">
                <a:latin typeface="AU Passata"/>
                <a:cs typeface="AU Passata"/>
              </a:rPr>
              <a:t>Bold</a:t>
            </a:r>
            <a:r>
              <a:rPr dirty="0" sz="1400" spc="-30" b="1">
                <a:latin typeface="AU Passata"/>
                <a:cs typeface="AU Passata"/>
              </a:rPr>
              <a:t> </a:t>
            </a:r>
            <a:r>
              <a:rPr dirty="0" sz="1400" spc="-10" b="1">
                <a:latin typeface="AU Passata"/>
                <a:cs typeface="AU Passata"/>
              </a:rPr>
              <a:t>30/30</a:t>
            </a:r>
            <a:endParaRPr sz="1400">
              <a:latin typeface="AU Passata"/>
              <a:cs typeface="AU Passata"/>
            </a:endParaRPr>
          </a:p>
          <a:p>
            <a:pPr marL="12700" marR="5080">
              <a:lnSpc>
                <a:spcPts val="1360"/>
              </a:lnSpc>
              <a:spcBef>
                <a:spcPts val="25"/>
              </a:spcBef>
            </a:pPr>
            <a:r>
              <a:rPr dirty="0" sz="1150">
                <a:latin typeface="AU Passata"/>
                <a:cs typeface="AU Passata"/>
              </a:rPr>
              <a:t>Xerions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ernatio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voluptatus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sunt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harum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eostinus </a:t>
            </a:r>
            <a:r>
              <a:rPr dirty="0" sz="1150">
                <a:latin typeface="AU Passata"/>
                <a:cs typeface="AU Passata"/>
              </a:rPr>
              <a:t>maximus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daerferuntia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dem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quo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et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ipit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omnim- </a:t>
            </a:r>
            <a:r>
              <a:rPr dirty="0" sz="1150">
                <a:latin typeface="AU Passata"/>
                <a:cs typeface="AU Passata"/>
              </a:rPr>
              <a:t>ag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natectinci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dellame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nihicid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que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ide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es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 spc="-25">
                <a:latin typeface="AU Passata"/>
                <a:cs typeface="AU Passata"/>
              </a:rPr>
              <a:t>am </a:t>
            </a:r>
            <a:r>
              <a:rPr dirty="0" sz="1150">
                <a:latin typeface="AU Passata"/>
                <a:cs typeface="AU Passata"/>
              </a:rPr>
              <a:t>ab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im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doluptatem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et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plique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quas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que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dolup- </a:t>
            </a:r>
            <a:r>
              <a:rPr dirty="0" sz="1150">
                <a:latin typeface="AU Passata"/>
                <a:cs typeface="AU Passata"/>
              </a:rPr>
              <a:t>tae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pliquo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ides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ut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ipid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mosanim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nisqui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ditium </a:t>
            </a:r>
            <a:r>
              <a:rPr dirty="0" sz="1150">
                <a:latin typeface="AU Passata"/>
                <a:cs typeface="AU Passata"/>
              </a:rPr>
              <a:t>accusdandae</a:t>
            </a:r>
            <a:r>
              <a:rPr dirty="0" sz="1150" spc="9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solorem</a:t>
            </a:r>
            <a:r>
              <a:rPr dirty="0" sz="1150" spc="10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volupturiore</a:t>
            </a:r>
            <a:r>
              <a:rPr dirty="0" sz="1150" spc="95">
                <a:latin typeface="AU Passata"/>
                <a:cs typeface="AU Passata"/>
              </a:rPr>
              <a:t> </a:t>
            </a:r>
            <a:r>
              <a:rPr dirty="0" sz="1150" spc="-25">
                <a:latin typeface="AU Passata"/>
                <a:cs typeface="AU Passata"/>
              </a:rPr>
              <a:t>et</a:t>
            </a:r>
            <a:endParaRPr sz="1150">
              <a:latin typeface="AU Passata"/>
              <a:cs typeface="AU Passata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832721" y="14000184"/>
            <a:ext cx="2992755" cy="7239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60"/>
              </a:lnSpc>
              <a:spcBef>
                <a:spcPts val="185"/>
              </a:spcBef>
            </a:pPr>
            <a:r>
              <a:rPr dirty="0" sz="1150">
                <a:latin typeface="AU Passata"/>
                <a:cs typeface="AU Passata"/>
              </a:rPr>
              <a:t>elesectio.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Pernam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nem.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Magnis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earci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di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blab- </a:t>
            </a:r>
            <a:r>
              <a:rPr dirty="0" sz="1150">
                <a:latin typeface="AU Passata"/>
                <a:cs typeface="AU Passata"/>
              </a:rPr>
              <a:t>ore,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explibus,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isci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ad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qui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odi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blaborum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dolec- </a:t>
            </a:r>
            <a:r>
              <a:rPr dirty="0" sz="1150">
                <a:latin typeface="AU Passata"/>
                <a:cs typeface="AU Passata"/>
              </a:rPr>
              <a:t>tur?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Qui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doloris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restem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atium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ut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quos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nimaio velistia</a:t>
            </a:r>
            <a:endParaRPr sz="1150">
              <a:latin typeface="AU Passata"/>
              <a:cs typeface="AU Passata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832721" y="14865097"/>
            <a:ext cx="3060065" cy="7239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118110">
              <a:lnSpc>
                <a:spcPts val="1360"/>
              </a:lnSpc>
              <a:spcBef>
                <a:spcPts val="185"/>
              </a:spcBef>
            </a:pPr>
            <a:r>
              <a:rPr dirty="0" sz="1150">
                <a:latin typeface="AU Passata"/>
                <a:cs typeface="AU Passata"/>
              </a:rPr>
              <a:t>accaecaborum</a:t>
            </a:r>
            <a:r>
              <a:rPr dirty="0" sz="1150" spc="8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faccull</a:t>
            </a:r>
            <a:r>
              <a:rPr dirty="0" sz="1150" spc="9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andebis</a:t>
            </a:r>
            <a:r>
              <a:rPr dirty="0" sz="1150" spc="9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veniet,</a:t>
            </a:r>
            <a:r>
              <a:rPr dirty="0" sz="1150" spc="90">
                <a:latin typeface="AU Passata"/>
                <a:cs typeface="AU Passata"/>
              </a:rPr>
              <a:t> </a:t>
            </a:r>
            <a:r>
              <a:rPr dirty="0" sz="1150" spc="-25">
                <a:latin typeface="AU Passata"/>
                <a:cs typeface="AU Passata"/>
              </a:rPr>
              <a:t>no- </a:t>
            </a:r>
            <a:r>
              <a:rPr dirty="0" sz="1150">
                <a:latin typeface="AU Passata"/>
                <a:cs typeface="AU Passata"/>
              </a:rPr>
              <a:t>bit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pel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et,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que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solo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optiossequo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ent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vellab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 spc="-20">
                <a:latin typeface="AU Passata"/>
                <a:cs typeface="AU Passata"/>
              </a:rPr>
              <a:t>ili-</a:t>
            </a:r>
            <a:endParaRPr sz="1150">
              <a:latin typeface="AU Passata"/>
              <a:cs typeface="AU Passata"/>
            </a:endParaRPr>
          </a:p>
          <a:p>
            <a:pPr marL="12700">
              <a:lnSpc>
                <a:spcPts val="1315"/>
              </a:lnSpc>
            </a:pPr>
            <a:r>
              <a:rPr dirty="0" sz="1150">
                <a:latin typeface="AU Passata"/>
                <a:cs typeface="AU Passata"/>
              </a:rPr>
              <a:t>geniam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comni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imolorrum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faciis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volut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optiberro</a:t>
            </a:r>
            <a:endParaRPr sz="1150">
              <a:latin typeface="AU Passata"/>
              <a:cs typeface="AU Passata"/>
            </a:endParaRPr>
          </a:p>
          <a:p>
            <a:pPr marL="12700">
              <a:lnSpc>
                <a:spcPts val="1370"/>
              </a:lnSpc>
            </a:pPr>
            <a:r>
              <a:rPr dirty="0" sz="1150">
                <a:latin typeface="AU Passata"/>
                <a:cs typeface="AU Passata"/>
              </a:rPr>
              <a:t>qui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con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reium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quis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consequi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officimint.</a:t>
            </a:r>
            <a:endParaRPr sz="1150">
              <a:latin typeface="AU Passata"/>
              <a:cs typeface="AU Passat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832721" y="15557027"/>
            <a:ext cx="2956560" cy="20447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50">
                <a:latin typeface="AU Passata"/>
                <a:cs typeface="AU Passata"/>
              </a:rPr>
              <a:t>Occuptat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eni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doloribus,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officab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is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eosti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 spc="-20">
                <a:latin typeface="AU Passata"/>
                <a:cs typeface="AU Passata"/>
              </a:rPr>
              <a:t>solum</a:t>
            </a:r>
            <a:endParaRPr sz="1150">
              <a:latin typeface="AU Passata"/>
              <a:cs typeface="AU Passata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832721" y="15902992"/>
            <a:ext cx="3074035" cy="158877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60"/>
              </a:lnSpc>
              <a:spcBef>
                <a:spcPts val="185"/>
              </a:spcBef>
            </a:pPr>
            <a:r>
              <a:rPr dirty="0" sz="1150">
                <a:latin typeface="AU Passata"/>
                <a:cs typeface="AU Passata"/>
              </a:rPr>
              <a:t>que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quam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que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rehent,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ad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mil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imodi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consedi- </a:t>
            </a:r>
            <a:r>
              <a:rPr dirty="0" sz="1150">
                <a:latin typeface="AU Passata"/>
                <a:cs typeface="AU Passata"/>
              </a:rPr>
              <a:t>cat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officae.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Et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excepudae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sae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mi,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non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rerorep- </a:t>
            </a:r>
            <a:r>
              <a:rPr dirty="0" sz="1150">
                <a:latin typeface="AU Passata"/>
                <a:cs typeface="AU Passata"/>
              </a:rPr>
              <a:t>tat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quiam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net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es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nonet,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quae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volor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sam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 spc="-25">
                <a:latin typeface="AU Passata"/>
                <a:cs typeface="AU Passata"/>
              </a:rPr>
              <a:t>et </a:t>
            </a:r>
            <a:r>
              <a:rPr dirty="0" sz="1150">
                <a:latin typeface="AU Passata"/>
                <a:cs typeface="AU Passata"/>
              </a:rPr>
              <a:t>autem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ius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et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arumquis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maiorpo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rporiatis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cori- </a:t>
            </a:r>
            <a:r>
              <a:rPr dirty="0" sz="1150">
                <a:latin typeface="AU Passata"/>
                <a:cs typeface="AU Passata"/>
              </a:rPr>
              <a:t>ate</a:t>
            </a:r>
            <a:r>
              <a:rPr dirty="0" sz="1150" spc="7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mpostrupti</a:t>
            </a:r>
            <a:r>
              <a:rPr dirty="0" sz="1150" spc="7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dolorporeris</a:t>
            </a:r>
            <a:r>
              <a:rPr dirty="0" sz="1150" spc="7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aliquam</a:t>
            </a:r>
            <a:r>
              <a:rPr dirty="0" sz="1150" spc="7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qui</a:t>
            </a:r>
            <a:r>
              <a:rPr dirty="0" sz="1150" spc="75">
                <a:latin typeface="AU Passata"/>
                <a:cs typeface="AU Passata"/>
              </a:rPr>
              <a:t> </a:t>
            </a:r>
            <a:r>
              <a:rPr dirty="0" sz="1150" spc="-20">
                <a:latin typeface="AU Passata"/>
                <a:cs typeface="AU Passata"/>
              </a:rPr>
              <a:t>bea- </a:t>
            </a:r>
            <a:r>
              <a:rPr dirty="0" sz="1150">
                <a:latin typeface="AU Passata"/>
                <a:cs typeface="AU Passata"/>
              </a:rPr>
              <a:t>quiatia</a:t>
            </a:r>
            <a:r>
              <a:rPr dirty="0" sz="1150" spc="9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cullestiur?</a:t>
            </a:r>
            <a:r>
              <a:rPr dirty="0" sz="1150" spc="9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Gendeliqui</a:t>
            </a:r>
            <a:r>
              <a:rPr dirty="0" sz="1150" spc="9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dolupta</a:t>
            </a:r>
            <a:r>
              <a:rPr dirty="0" sz="1150" spc="95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tiorem </a:t>
            </a:r>
            <a:r>
              <a:rPr dirty="0" sz="1150">
                <a:latin typeface="AU Passata"/>
                <a:cs typeface="AU Passata"/>
              </a:rPr>
              <a:t>eos</a:t>
            </a:r>
            <a:r>
              <a:rPr dirty="0" sz="1150" spc="8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ullentibusda</a:t>
            </a:r>
            <a:r>
              <a:rPr dirty="0" sz="1150" spc="85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doluptur?</a:t>
            </a:r>
            <a:endParaRPr sz="1150">
              <a:latin typeface="AU Passata"/>
              <a:cs typeface="AU Passata"/>
            </a:endParaRPr>
          </a:p>
          <a:p>
            <a:pPr marL="12700" marR="77470">
              <a:lnSpc>
                <a:spcPts val="1360"/>
              </a:lnSpc>
              <a:spcBef>
                <a:spcPts val="15"/>
              </a:spcBef>
            </a:pPr>
            <a:r>
              <a:rPr dirty="0" sz="1150">
                <a:latin typeface="AU Passata"/>
                <a:cs typeface="AU Passata"/>
              </a:rPr>
              <a:t>Accatur,</a:t>
            </a:r>
            <a:r>
              <a:rPr dirty="0" sz="1150" spc="3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nus.</a:t>
            </a:r>
            <a:r>
              <a:rPr dirty="0" sz="1150" spc="3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Em</a:t>
            </a:r>
            <a:r>
              <a:rPr dirty="0" sz="1150" spc="3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de</a:t>
            </a:r>
            <a:r>
              <a:rPr dirty="0" sz="1150" spc="3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quiae</a:t>
            </a:r>
            <a:r>
              <a:rPr dirty="0" sz="1150" spc="3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re,</a:t>
            </a:r>
            <a:r>
              <a:rPr dirty="0" sz="1150" spc="3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conse</a:t>
            </a:r>
            <a:r>
              <a:rPr dirty="0" sz="1150" spc="3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non</a:t>
            </a:r>
            <a:r>
              <a:rPr dirty="0" sz="1150" spc="35">
                <a:latin typeface="AU Passata"/>
                <a:cs typeface="AU Passata"/>
              </a:rPr>
              <a:t> </a:t>
            </a:r>
            <a:r>
              <a:rPr dirty="0" sz="1150" spc="-20">
                <a:latin typeface="AU Passata"/>
                <a:cs typeface="AU Passata"/>
              </a:rPr>
              <a:t>core, </a:t>
            </a:r>
            <a:r>
              <a:rPr dirty="0" sz="1150">
                <a:latin typeface="AU Passata"/>
                <a:cs typeface="AU Passata"/>
              </a:rPr>
              <a:t>ut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essequas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autaspi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duntur?</a:t>
            </a:r>
            <a:endParaRPr sz="1150">
              <a:latin typeface="AU Passata"/>
              <a:cs typeface="AU Passata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832721" y="17602993"/>
            <a:ext cx="3074670" cy="92646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ts val="1645"/>
              </a:lnSpc>
              <a:spcBef>
                <a:spcPts val="110"/>
              </a:spcBef>
            </a:pPr>
            <a:r>
              <a:rPr dirty="0" sz="1400" b="1">
                <a:latin typeface="AU Passata"/>
                <a:cs typeface="AU Passata"/>
              </a:rPr>
              <a:t>Overskrift:</a:t>
            </a:r>
            <a:r>
              <a:rPr dirty="0" sz="1400" spc="-30" b="1">
                <a:latin typeface="AU Passata"/>
                <a:cs typeface="AU Passata"/>
              </a:rPr>
              <a:t> </a:t>
            </a:r>
            <a:r>
              <a:rPr dirty="0" sz="1400" b="1">
                <a:latin typeface="AU Passata"/>
                <a:cs typeface="AU Passata"/>
              </a:rPr>
              <a:t>Passata</a:t>
            </a:r>
            <a:r>
              <a:rPr dirty="0" sz="1400" spc="-30" b="1">
                <a:latin typeface="AU Passata"/>
                <a:cs typeface="AU Passata"/>
              </a:rPr>
              <a:t> </a:t>
            </a:r>
            <a:r>
              <a:rPr dirty="0" sz="1400" b="1">
                <a:latin typeface="AU Passata"/>
                <a:cs typeface="AU Passata"/>
              </a:rPr>
              <a:t>Bold</a:t>
            </a:r>
            <a:r>
              <a:rPr dirty="0" sz="1400" spc="-30" b="1">
                <a:latin typeface="AU Passata"/>
                <a:cs typeface="AU Passata"/>
              </a:rPr>
              <a:t> </a:t>
            </a:r>
            <a:r>
              <a:rPr dirty="0" sz="1400" spc="-10" b="1">
                <a:latin typeface="AU Passata"/>
                <a:cs typeface="AU Passata"/>
              </a:rPr>
              <a:t>30/30</a:t>
            </a:r>
            <a:endParaRPr sz="1400">
              <a:latin typeface="AU Passata"/>
              <a:cs typeface="AU Passata"/>
            </a:endParaRPr>
          </a:p>
          <a:p>
            <a:pPr marL="12700" marR="5080">
              <a:lnSpc>
                <a:spcPts val="1360"/>
              </a:lnSpc>
              <a:spcBef>
                <a:spcPts val="25"/>
              </a:spcBef>
            </a:pPr>
            <a:r>
              <a:rPr dirty="0" sz="1150">
                <a:latin typeface="AU Passata"/>
                <a:cs typeface="AU Passata"/>
              </a:rPr>
              <a:t>Aximole</a:t>
            </a:r>
            <a:r>
              <a:rPr dirty="0" sz="1150" spc="7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nemolut</a:t>
            </a:r>
            <a:r>
              <a:rPr dirty="0" sz="1150" spc="7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res</a:t>
            </a:r>
            <a:r>
              <a:rPr dirty="0" sz="1150" spc="7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quas</a:t>
            </a:r>
            <a:r>
              <a:rPr dirty="0" sz="1150" spc="7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desequation</a:t>
            </a:r>
            <a:r>
              <a:rPr dirty="0" sz="1150" spc="75">
                <a:latin typeface="AU Passata"/>
                <a:cs typeface="AU Passata"/>
              </a:rPr>
              <a:t> </a:t>
            </a:r>
            <a:r>
              <a:rPr dirty="0" sz="1150" spc="-25">
                <a:latin typeface="AU Passata"/>
                <a:cs typeface="AU Passata"/>
              </a:rPr>
              <a:t>cus </a:t>
            </a:r>
            <a:r>
              <a:rPr dirty="0" sz="1150">
                <a:latin typeface="AU Passata"/>
                <a:cs typeface="AU Passata"/>
              </a:rPr>
              <a:t>atur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sint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reptior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eptius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quisque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ad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et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excearum </a:t>
            </a:r>
            <a:r>
              <a:rPr dirty="0" sz="1150">
                <a:latin typeface="AU Passata"/>
                <a:cs typeface="AU Passata"/>
              </a:rPr>
              <a:t>deniet,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ipicid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quam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ut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rerrum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autecer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ruptae </a:t>
            </a:r>
            <a:r>
              <a:rPr dirty="0" sz="1150">
                <a:latin typeface="AU Passata"/>
                <a:cs typeface="AU Passata"/>
              </a:rPr>
              <a:t>duciund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enihil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eosti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as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mi,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int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voluptae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intore-</a:t>
            </a:r>
            <a:endParaRPr sz="1150">
              <a:latin typeface="AU Passata"/>
              <a:cs typeface="AU Passat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981751" y="6541053"/>
            <a:ext cx="2954020" cy="55054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60"/>
              </a:lnSpc>
              <a:spcBef>
                <a:spcPts val="185"/>
              </a:spcBef>
            </a:pPr>
            <a:r>
              <a:rPr dirty="0" sz="1150">
                <a:latin typeface="AU Passata"/>
                <a:cs typeface="AU Passata"/>
              </a:rPr>
              <a:t>puda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pe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est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abo.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Et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fuga.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Iquatibeatur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molor </a:t>
            </a:r>
            <a:r>
              <a:rPr dirty="0" sz="1150">
                <a:latin typeface="AU Passata"/>
                <a:cs typeface="AU Passata"/>
              </a:rPr>
              <a:t>rendips</a:t>
            </a:r>
            <a:r>
              <a:rPr dirty="0" sz="1150" spc="8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andaecu</a:t>
            </a:r>
            <a:r>
              <a:rPr dirty="0" sz="1150" spc="8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mquam,</a:t>
            </a:r>
            <a:r>
              <a:rPr dirty="0" sz="1150" spc="8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nustotassit</a:t>
            </a:r>
            <a:r>
              <a:rPr dirty="0" sz="1150" spc="85">
                <a:latin typeface="AU Passata"/>
                <a:cs typeface="AU Passata"/>
              </a:rPr>
              <a:t> </a:t>
            </a:r>
            <a:r>
              <a:rPr dirty="0" sz="1150" spc="-25">
                <a:latin typeface="AU Passata"/>
                <a:cs typeface="AU Passata"/>
              </a:rPr>
              <a:t>eos </a:t>
            </a:r>
            <a:r>
              <a:rPr dirty="0" sz="1150">
                <a:latin typeface="AU Passata"/>
                <a:cs typeface="AU Passata"/>
              </a:rPr>
              <a:t>nusamus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cipsae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pro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volutem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dendipis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 spc="-20">
                <a:latin typeface="AU Passata"/>
                <a:cs typeface="AU Passata"/>
              </a:rPr>
              <a:t>ipsam</a:t>
            </a:r>
            <a:endParaRPr sz="1150">
              <a:latin typeface="AU Passata"/>
              <a:cs typeface="AU Passat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807321" y="7080880"/>
            <a:ext cx="5315585" cy="20447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dirty="0" sz="1150">
                <a:latin typeface="AU Passata"/>
                <a:cs typeface="AU Passata"/>
              </a:rPr>
              <a:t>Ento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volecus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untota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pre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doluptureium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apiciti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ut</a:t>
            </a:r>
            <a:r>
              <a:rPr dirty="0" sz="1150" spc="125">
                <a:latin typeface="AU Passata"/>
                <a:cs typeface="AU Passata"/>
              </a:rPr>
              <a:t>  </a:t>
            </a:r>
            <a:r>
              <a:rPr dirty="0" baseline="7246" sz="1725">
                <a:latin typeface="AU Passata"/>
                <a:cs typeface="AU Passata"/>
              </a:rPr>
              <a:t>ex</a:t>
            </a:r>
            <a:r>
              <a:rPr dirty="0" baseline="7246" sz="1725" spc="82">
                <a:latin typeface="AU Passata"/>
                <a:cs typeface="AU Passata"/>
              </a:rPr>
              <a:t> </a:t>
            </a:r>
            <a:r>
              <a:rPr dirty="0" baseline="7246" sz="1725">
                <a:latin typeface="AU Passata"/>
                <a:cs typeface="AU Passata"/>
              </a:rPr>
              <a:t>eos</a:t>
            </a:r>
            <a:r>
              <a:rPr dirty="0" baseline="7246" sz="1725" spc="75">
                <a:latin typeface="AU Passata"/>
                <a:cs typeface="AU Passata"/>
              </a:rPr>
              <a:t> </a:t>
            </a:r>
            <a:r>
              <a:rPr dirty="0" baseline="7246" sz="1725">
                <a:latin typeface="AU Passata"/>
                <a:cs typeface="AU Passata"/>
              </a:rPr>
              <a:t>diantis</a:t>
            </a:r>
            <a:r>
              <a:rPr dirty="0" baseline="7246" sz="1725" spc="75">
                <a:latin typeface="AU Passata"/>
                <a:cs typeface="AU Passata"/>
              </a:rPr>
              <a:t> </a:t>
            </a:r>
            <a:r>
              <a:rPr dirty="0" baseline="7246" sz="1725">
                <a:latin typeface="AU Passata"/>
                <a:cs typeface="AU Passata"/>
              </a:rPr>
              <a:t>maxim</a:t>
            </a:r>
            <a:r>
              <a:rPr dirty="0" baseline="7246" sz="1725" spc="67">
                <a:latin typeface="AU Passata"/>
                <a:cs typeface="AU Passata"/>
              </a:rPr>
              <a:t> </a:t>
            </a:r>
            <a:r>
              <a:rPr dirty="0" baseline="7246" sz="1725">
                <a:latin typeface="AU Passata"/>
                <a:cs typeface="AU Passata"/>
              </a:rPr>
              <a:t>eum</a:t>
            </a:r>
            <a:r>
              <a:rPr dirty="0" baseline="7246" sz="1725" spc="75">
                <a:latin typeface="AU Passata"/>
                <a:cs typeface="AU Passata"/>
              </a:rPr>
              <a:t> </a:t>
            </a:r>
            <a:r>
              <a:rPr dirty="0" baseline="7246" sz="1725" spc="-15">
                <a:latin typeface="AU Passata"/>
                <a:cs typeface="AU Passata"/>
              </a:rPr>
              <a:t>etur?</a:t>
            </a:r>
            <a:endParaRPr baseline="7246" sz="1725">
              <a:latin typeface="AU Passata"/>
              <a:cs typeface="AU Passat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981751" y="7232984"/>
            <a:ext cx="3101975" cy="43561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9209">
              <a:lnSpc>
                <a:spcPts val="1360"/>
              </a:lnSpc>
              <a:spcBef>
                <a:spcPts val="185"/>
              </a:spcBef>
            </a:pPr>
            <a:r>
              <a:rPr dirty="0" sz="1150">
                <a:latin typeface="AU Passata"/>
                <a:cs typeface="AU Passata"/>
              </a:rPr>
              <a:t>Net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ante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que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prae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et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vellabo.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Et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faccus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quodis </a:t>
            </a:r>
            <a:r>
              <a:rPr dirty="0" sz="1150">
                <a:latin typeface="AU Passata"/>
                <a:cs typeface="AU Passata"/>
              </a:rPr>
              <a:t>ende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nusanimpores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quam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alis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eoste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omnis- </a:t>
            </a:r>
            <a:r>
              <a:rPr dirty="0" sz="1150">
                <a:latin typeface="AU Passata"/>
                <a:cs typeface="AU Passata"/>
              </a:rPr>
              <a:t>qui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de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ommoluptae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consed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quibus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alit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 spc="-20">
                <a:latin typeface="AU Passata"/>
                <a:cs typeface="AU Passata"/>
              </a:rPr>
              <a:t>inum </a:t>
            </a:r>
            <a:r>
              <a:rPr dirty="0" sz="1150">
                <a:latin typeface="AU Passata"/>
                <a:cs typeface="AU Passata"/>
              </a:rPr>
              <a:t>dolorio.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Bo.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Itat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magnima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nonet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ut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qui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ut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 spc="-20">
                <a:latin typeface="AU Passata"/>
                <a:cs typeface="AU Passata"/>
              </a:rPr>
              <a:t>ende </a:t>
            </a:r>
            <a:r>
              <a:rPr dirty="0" sz="1150">
                <a:latin typeface="AU Passata"/>
                <a:cs typeface="AU Passata"/>
              </a:rPr>
              <a:t>qui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doluptatur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rest,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officia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dolorescitio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vitisincia </a:t>
            </a:r>
            <a:r>
              <a:rPr dirty="0" sz="1150">
                <a:latin typeface="AU Passata"/>
                <a:cs typeface="AU Passata"/>
              </a:rPr>
              <a:t>plis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et,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serum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ventian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dipsunt,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et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dolesto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 spc="-20">
                <a:latin typeface="AU Passata"/>
                <a:cs typeface="AU Passata"/>
              </a:rPr>
              <a:t>ribu- </a:t>
            </a:r>
            <a:r>
              <a:rPr dirty="0" sz="1150">
                <a:latin typeface="AU Passata"/>
                <a:cs typeface="AU Passata"/>
              </a:rPr>
              <a:t>san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danditi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cum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res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es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aut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quost,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ut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doluptatur </a:t>
            </a:r>
            <a:r>
              <a:rPr dirty="0" sz="1150">
                <a:latin typeface="AU Passata"/>
                <a:cs typeface="AU Passata"/>
              </a:rPr>
              <a:t>molor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am,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ut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facesciat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et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fuga.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Tasperecum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 spc="-25">
                <a:latin typeface="AU Passata"/>
                <a:cs typeface="AU Passata"/>
              </a:rPr>
              <a:t>at </a:t>
            </a:r>
            <a:r>
              <a:rPr dirty="0" sz="1150">
                <a:latin typeface="AU Passata"/>
                <a:cs typeface="AU Passata"/>
              </a:rPr>
              <a:t>volorporist,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quia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dolupiet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la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sitis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sumquis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 spc="-25">
                <a:latin typeface="AU Passata"/>
                <a:cs typeface="AU Passata"/>
              </a:rPr>
              <a:t>sus </a:t>
            </a:r>
            <a:r>
              <a:rPr dirty="0" sz="1150">
                <a:latin typeface="AU Passata"/>
                <a:cs typeface="AU Passata"/>
              </a:rPr>
              <a:t>molesti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quatur?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Quid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qui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ommoluptasit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et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 spc="-20">
                <a:latin typeface="AU Passata"/>
                <a:cs typeface="AU Passata"/>
              </a:rPr>
              <a:t>est, </a:t>
            </a:r>
            <a:r>
              <a:rPr dirty="0" sz="1150">
                <a:latin typeface="AU Passata"/>
                <a:cs typeface="AU Passata"/>
              </a:rPr>
              <a:t>occuscitatur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se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occuptiunt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alis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dolorepudia nobistent.</a:t>
            </a:r>
            <a:endParaRPr sz="1150">
              <a:latin typeface="AU Passata"/>
              <a:cs typeface="AU Passata"/>
            </a:endParaRPr>
          </a:p>
          <a:p>
            <a:pPr marL="12700" marR="5080">
              <a:lnSpc>
                <a:spcPts val="1360"/>
              </a:lnSpc>
              <a:spcBef>
                <a:spcPts val="25"/>
              </a:spcBef>
            </a:pPr>
            <a:r>
              <a:rPr dirty="0" sz="1150">
                <a:latin typeface="AU Passata"/>
                <a:cs typeface="AU Passata"/>
              </a:rPr>
              <a:t>Ita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est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maio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eos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debit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inctur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moluptatia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nihill- </a:t>
            </a:r>
            <a:r>
              <a:rPr dirty="0" sz="1150">
                <a:latin typeface="AU Passata"/>
                <a:cs typeface="AU Passata"/>
              </a:rPr>
              <a:t>estrum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veliquo</a:t>
            </a:r>
            <a:r>
              <a:rPr dirty="0" sz="1150" spc="7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eosandit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quo</a:t>
            </a:r>
            <a:r>
              <a:rPr dirty="0" sz="1150" spc="7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enderum</a:t>
            </a:r>
            <a:r>
              <a:rPr dirty="0" sz="1150" spc="75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volores </a:t>
            </a:r>
            <a:r>
              <a:rPr dirty="0" sz="1150">
                <a:latin typeface="AU Passata"/>
                <a:cs typeface="AU Passata"/>
              </a:rPr>
              <a:t>ciendel</a:t>
            </a:r>
            <a:r>
              <a:rPr dirty="0" sz="1150" spc="8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magnit</a:t>
            </a:r>
            <a:r>
              <a:rPr dirty="0" sz="1150" spc="8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magniet</a:t>
            </a:r>
            <a:r>
              <a:rPr dirty="0" sz="1150" spc="8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volupiet</a:t>
            </a:r>
            <a:r>
              <a:rPr dirty="0" sz="1150" spc="80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accaborro </a:t>
            </a:r>
            <a:r>
              <a:rPr dirty="0" sz="1150">
                <a:latin typeface="AU Passata"/>
                <a:cs typeface="AU Passata"/>
              </a:rPr>
              <a:t>con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necturit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veles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voluptatese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labo.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Caboritate estruptat.</a:t>
            </a:r>
            <a:endParaRPr sz="1150">
              <a:latin typeface="AU Passata"/>
              <a:cs typeface="AU Passata"/>
            </a:endParaRPr>
          </a:p>
          <a:p>
            <a:pPr marL="12700" marR="59690">
              <a:lnSpc>
                <a:spcPts val="1360"/>
              </a:lnSpc>
              <a:spcBef>
                <a:spcPts val="10"/>
              </a:spcBef>
            </a:pPr>
            <a:r>
              <a:rPr dirty="0" sz="1150">
                <a:latin typeface="AU Passata"/>
                <a:cs typeface="AU Passata"/>
              </a:rPr>
              <a:t>Dus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eostempelit,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quatur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atur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audit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quam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aut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 spc="-50">
                <a:latin typeface="AU Passata"/>
                <a:cs typeface="AU Passata"/>
              </a:rPr>
              <a:t>a </a:t>
            </a:r>
            <a:r>
              <a:rPr dirty="0" sz="1150">
                <a:latin typeface="AU Passata"/>
                <a:cs typeface="AU Passata"/>
              </a:rPr>
              <a:t>nobit,</a:t>
            </a:r>
            <a:r>
              <a:rPr dirty="0" sz="1150" spc="7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aceprov</a:t>
            </a:r>
            <a:r>
              <a:rPr dirty="0" sz="1150" spc="8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iducillantia</a:t>
            </a:r>
            <a:r>
              <a:rPr dirty="0" sz="1150" spc="7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dolupta</a:t>
            </a:r>
            <a:r>
              <a:rPr dirty="0" sz="1150" spc="8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dolorib</a:t>
            </a:r>
            <a:r>
              <a:rPr dirty="0" sz="1150" spc="75">
                <a:latin typeface="AU Passata"/>
                <a:cs typeface="AU Passata"/>
              </a:rPr>
              <a:t> </a:t>
            </a:r>
            <a:r>
              <a:rPr dirty="0" sz="1150" spc="-25">
                <a:latin typeface="AU Passata"/>
                <a:cs typeface="AU Passata"/>
              </a:rPr>
              <a:t>er- </a:t>
            </a:r>
            <a:r>
              <a:rPr dirty="0" sz="1150">
                <a:latin typeface="AU Passata"/>
                <a:cs typeface="AU Passata"/>
              </a:rPr>
              <a:t>natque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exceper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esciatu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riatur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as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si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sin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et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fugia </a:t>
            </a:r>
            <a:r>
              <a:rPr dirty="0" sz="1150">
                <a:latin typeface="AU Passata"/>
                <a:cs typeface="AU Passata"/>
              </a:rPr>
              <a:t>voluteces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rest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qui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renetur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susdaecus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autat.</a:t>
            </a:r>
            <a:endParaRPr sz="1150">
              <a:latin typeface="AU Passata"/>
              <a:cs typeface="AU Passata"/>
            </a:endParaRPr>
          </a:p>
          <a:p>
            <a:pPr marL="12700" marR="60325">
              <a:lnSpc>
                <a:spcPts val="1360"/>
              </a:lnSpc>
              <a:spcBef>
                <a:spcPts val="10"/>
              </a:spcBef>
            </a:pPr>
            <a:r>
              <a:rPr dirty="0" sz="1150">
                <a:latin typeface="AU Passata"/>
                <a:cs typeface="AU Passata"/>
              </a:rPr>
              <a:t>Cus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es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venti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aut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aut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volupta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tibearum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quia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 spc="-25">
                <a:latin typeface="AU Passata"/>
                <a:cs typeface="AU Passata"/>
              </a:rPr>
              <a:t>ei- </a:t>
            </a:r>
            <a:r>
              <a:rPr dirty="0" sz="1150">
                <a:latin typeface="AU Passata"/>
                <a:cs typeface="AU Passata"/>
              </a:rPr>
              <a:t>cat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laborrovid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modis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apis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molor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as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nihiciis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 spc="-25">
                <a:latin typeface="AU Passata"/>
                <a:cs typeface="AU Passata"/>
              </a:rPr>
              <a:t>con </a:t>
            </a:r>
            <a:r>
              <a:rPr dirty="0" sz="1150">
                <a:latin typeface="AU Passata"/>
                <a:cs typeface="AU Passata"/>
              </a:rPr>
              <a:t>por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autasit,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ut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excepedi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im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earibus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reperunt </a:t>
            </a:r>
            <a:r>
              <a:rPr dirty="0" sz="1150">
                <a:latin typeface="AU Passata"/>
                <a:cs typeface="AU Passata"/>
              </a:rPr>
              <a:t>aut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quatur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sapidiat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quae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senesed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et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idelique</a:t>
            </a:r>
            <a:endParaRPr sz="1150">
              <a:latin typeface="AU Passata"/>
              <a:cs typeface="AU Passat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981751" y="13806323"/>
            <a:ext cx="3074035" cy="193421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60"/>
              </a:lnSpc>
              <a:spcBef>
                <a:spcPts val="185"/>
              </a:spcBef>
            </a:pPr>
            <a:r>
              <a:rPr dirty="0" sz="1150">
                <a:latin typeface="AU Passata"/>
                <a:cs typeface="AU Passata"/>
              </a:rPr>
              <a:t>nosae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consedi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destotaqui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con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nihit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dolesti </a:t>
            </a:r>
            <a:r>
              <a:rPr dirty="0" sz="1150">
                <a:latin typeface="AU Passata"/>
                <a:cs typeface="AU Passata"/>
              </a:rPr>
              <a:t>rero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explabo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ressitasim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vello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te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velitae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dolor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 spc="-25">
                <a:latin typeface="AU Passata"/>
                <a:cs typeface="AU Passata"/>
              </a:rPr>
              <a:t>sit </a:t>
            </a:r>
            <a:r>
              <a:rPr dirty="0" sz="1150">
                <a:latin typeface="AU Passata"/>
                <a:cs typeface="AU Passata"/>
              </a:rPr>
              <a:t>que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sitat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res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porunt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repraepedis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ipsae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rem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 spc="-25">
                <a:latin typeface="AU Passata"/>
                <a:cs typeface="AU Passata"/>
              </a:rPr>
              <a:t>ex- </a:t>
            </a:r>
            <a:r>
              <a:rPr dirty="0" sz="1150">
                <a:latin typeface="AU Passata"/>
                <a:cs typeface="AU Passata"/>
              </a:rPr>
              <a:t>plit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volor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arum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fuga.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Nam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rernatq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uaepro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 spc="-25">
                <a:latin typeface="AU Passata"/>
                <a:cs typeface="AU Passata"/>
              </a:rPr>
              <a:t>om- </a:t>
            </a:r>
            <a:r>
              <a:rPr dirty="0" sz="1150">
                <a:latin typeface="AU Passata"/>
                <a:cs typeface="AU Passata"/>
              </a:rPr>
              <a:t>modit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 spc="-20">
                <a:latin typeface="AU Passata"/>
                <a:cs typeface="AU Passata"/>
              </a:rPr>
              <a:t>cus.</a:t>
            </a:r>
            <a:endParaRPr sz="1150">
              <a:latin typeface="AU Passata"/>
              <a:cs typeface="AU Passata"/>
            </a:endParaRPr>
          </a:p>
          <a:p>
            <a:pPr marL="12700" marR="46355">
              <a:lnSpc>
                <a:spcPts val="1360"/>
              </a:lnSpc>
              <a:spcBef>
                <a:spcPts val="10"/>
              </a:spcBef>
            </a:pPr>
            <a:r>
              <a:rPr dirty="0" sz="1150">
                <a:latin typeface="AU Passata"/>
                <a:cs typeface="AU Passata"/>
              </a:rPr>
              <a:t>Dit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ma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et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uta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volupid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exere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veliatis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eic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tem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 spc="-25">
                <a:latin typeface="AU Passata"/>
                <a:cs typeface="AU Passata"/>
              </a:rPr>
              <a:t>ea </a:t>
            </a:r>
            <a:r>
              <a:rPr dirty="0" sz="1150">
                <a:latin typeface="AU Passata"/>
                <a:cs typeface="AU Passata"/>
              </a:rPr>
              <a:t>vitectet</a:t>
            </a:r>
            <a:r>
              <a:rPr dirty="0" sz="1150" spc="3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repel</a:t>
            </a:r>
            <a:r>
              <a:rPr dirty="0" sz="1150" spc="3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isci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rent</a:t>
            </a:r>
            <a:r>
              <a:rPr dirty="0" sz="1150" spc="3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apid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qui</a:t>
            </a:r>
            <a:r>
              <a:rPr dirty="0" sz="1150" spc="3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vella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sit</a:t>
            </a:r>
            <a:r>
              <a:rPr dirty="0" sz="1150" spc="3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et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 spc="-20">
                <a:latin typeface="AU Passata"/>
                <a:cs typeface="AU Passata"/>
              </a:rPr>
              <a:t>lab- </a:t>
            </a:r>
            <a:r>
              <a:rPr dirty="0" sz="1150">
                <a:latin typeface="AU Passata"/>
                <a:cs typeface="AU Passata"/>
              </a:rPr>
              <a:t>ore,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officiu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repella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ceprepe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riore,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quat.</a:t>
            </a:r>
            <a:endParaRPr sz="1150">
              <a:latin typeface="AU Passata"/>
              <a:cs typeface="AU Passata"/>
            </a:endParaRPr>
          </a:p>
          <a:p>
            <a:pPr marL="12700" marR="12700">
              <a:lnSpc>
                <a:spcPts val="1360"/>
              </a:lnSpc>
              <a:spcBef>
                <a:spcPts val="5"/>
              </a:spcBef>
            </a:pPr>
            <a:r>
              <a:rPr dirty="0" sz="1150">
                <a:latin typeface="AU Passata"/>
                <a:cs typeface="AU Passata"/>
              </a:rPr>
              <a:t>Agnate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pos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de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rero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quo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dicatus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assequia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 spc="-20">
                <a:latin typeface="AU Passata"/>
                <a:cs typeface="AU Passata"/>
              </a:rPr>
              <a:t>con- </a:t>
            </a:r>
            <a:r>
              <a:rPr dirty="0" sz="1150">
                <a:latin typeface="AU Passata"/>
                <a:cs typeface="AU Passata"/>
              </a:rPr>
              <a:t>sequi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qui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sunt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quam,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quidebitas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ea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adipien- </a:t>
            </a:r>
            <a:r>
              <a:rPr dirty="0" sz="1150">
                <a:latin typeface="AU Passata"/>
                <a:cs typeface="AU Passata"/>
              </a:rPr>
              <a:t>dae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ium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et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aut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laccatiaspis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cuptatur,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coratat</a:t>
            </a:r>
            <a:endParaRPr sz="1150">
              <a:latin typeface="AU Passata"/>
              <a:cs typeface="AU Passat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807321" y="15709132"/>
            <a:ext cx="6229350" cy="20447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dirty="0" baseline="-7246" sz="1725">
                <a:latin typeface="AU Passata"/>
                <a:cs typeface="AU Passata"/>
              </a:rPr>
              <a:t>antem.</a:t>
            </a:r>
            <a:r>
              <a:rPr dirty="0" baseline="-7246" sz="1725" spc="89">
                <a:latin typeface="AU Passata"/>
                <a:cs typeface="AU Passata"/>
              </a:rPr>
              <a:t> </a:t>
            </a:r>
            <a:r>
              <a:rPr dirty="0" baseline="-7246" sz="1725">
                <a:latin typeface="AU Passata"/>
                <a:cs typeface="AU Passata"/>
              </a:rPr>
              <a:t>Uptibusda</a:t>
            </a:r>
            <a:r>
              <a:rPr dirty="0" baseline="-7246" sz="1725" spc="97">
                <a:latin typeface="AU Passata"/>
                <a:cs typeface="AU Passata"/>
              </a:rPr>
              <a:t> </a:t>
            </a:r>
            <a:r>
              <a:rPr dirty="0" baseline="-7246" sz="1725">
                <a:latin typeface="AU Passata"/>
                <a:cs typeface="AU Passata"/>
              </a:rPr>
              <a:t>ipsam,</a:t>
            </a:r>
            <a:r>
              <a:rPr dirty="0" baseline="-7246" sz="1725" spc="89">
                <a:latin typeface="AU Passata"/>
                <a:cs typeface="AU Passata"/>
              </a:rPr>
              <a:t> </a:t>
            </a:r>
            <a:r>
              <a:rPr dirty="0" baseline="-7246" sz="1725">
                <a:latin typeface="AU Passata"/>
                <a:cs typeface="AU Passata"/>
              </a:rPr>
              <a:t>temporibus</a:t>
            </a:r>
            <a:r>
              <a:rPr dirty="0" baseline="-7246" sz="1725" spc="97">
                <a:latin typeface="AU Passata"/>
                <a:cs typeface="AU Passata"/>
              </a:rPr>
              <a:t> </a:t>
            </a:r>
            <a:r>
              <a:rPr dirty="0" baseline="-7246" sz="1725">
                <a:latin typeface="AU Passata"/>
                <a:cs typeface="AU Passata"/>
              </a:rPr>
              <a:t>dent</a:t>
            </a:r>
            <a:r>
              <a:rPr dirty="0" baseline="-7246" sz="1725" spc="89">
                <a:latin typeface="AU Passata"/>
                <a:cs typeface="AU Passata"/>
              </a:rPr>
              <a:t> </a:t>
            </a:r>
            <a:r>
              <a:rPr dirty="0" baseline="-7246" sz="1725">
                <a:latin typeface="AU Passata"/>
                <a:cs typeface="AU Passata"/>
              </a:rPr>
              <a:t>dust</a:t>
            </a:r>
            <a:r>
              <a:rPr dirty="0" baseline="-7246" sz="1725" spc="712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estior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aped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utem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quia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sit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platusc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iustibus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ditas</a:t>
            </a:r>
            <a:endParaRPr sz="1150">
              <a:latin typeface="AU Passata"/>
              <a:cs typeface="AU Passat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981751" y="15882115"/>
            <a:ext cx="3068955" cy="1761489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60"/>
              </a:lnSpc>
              <a:spcBef>
                <a:spcPts val="185"/>
              </a:spcBef>
            </a:pPr>
            <a:r>
              <a:rPr dirty="0" sz="1150">
                <a:latin typeface="AU Passata"/>
                <a:cs typeface="AU Passata"/>
              </a:rPr>
              <a:t>consequod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et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es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voluptata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into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occabor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 spc="-20">
                <a:latin typeface="AU Passata"/>
                <a:cs typeface="AU Passata"/>
              </a:rPr>
              <a:t>ior- </a:t>
            </a:r>
            <a:r>
              <a:rPr dirty="0" sz="1150">
                <a:latin typeface="AU Passata"/>
                <a:cs typeface="AU Passata"/>
              </a:rPr>
              <a:t>rores</a:t>
            </a:r>
            <a:r>
              <a:rPr dirty="0" sz="1150" spc="3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reserum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aut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quo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officiant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fuga.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Ut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iurit </a:t>
            </a:r>
            <a:r>
              <a:rPr dirty="0" sz="1150">
                <a:latin typeface="AU Passata"/>
                <a:cs typeface="AU Passata"/>
              </a:rPr>
              <a:t>eiunt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aut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molupta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dolorum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quatur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aliquunt </a:t>
            </a:r>
            <a:r>
              <a:rPr dirty="0" sz="1150">
                <a:latin typeface="AU Passata"/>
                <a:cs typeface="AU Passata"/>
              </a:rPr>
              <a:t>illupid</a:t>
            </a:r>
            <a:r>
              <a:rPr dirty="0" sz="1150" spc="7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magnis</a:t>
            </a:r>
            <a:r>
              <a:rPr dirty="0" sz="1150" spc="7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nulpa</a:t>
            </a:r>
            <a:r>
              <a:rPr dirty="0" sz="1150" spc="7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nonestendi</a:t>
            </a:r>
            <a:r>
              <a:rPr dirty="0" sz="1150" spc="7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dolorro</a:t>
            </a:r>
            <a:r>
              <a:rPr dirty="0" sz="1150" spc="80">
                <a:latin typeface="AU Passata"/>
                <a:cs typeface="AU Passata"/>
              </a:rPr>
              <a:t> </a:t>
            </a:r>
            <a:r>
              <a:rPr dirty="0" sz="1150" spc="-20">
                <a:latin typeface="AU Passata"/>
                <a:cs typeface="AU Passata"/>
              </a:rPr>
              <a:t>dol- </a:t>
            </a:r>
            <a:r>
              <a:rPr dirty="0" sz="1150">
                <a:latin typeface="AU Passata"/>
                <a:cs typeface="AU Passata"/>
              </a:rPr>
              <a:t>lore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omnimil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laborru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mquias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elit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optur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molenti- </a:t>
            </a:r>
            <a:r>
              <a:rPr dirty="0" sz="1150">
                <a:latin typeface="AU Passata"/>
                <a:cs typeface="AU Passata"/>
              </a:rPr>
              <a:t>usame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venis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quo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is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doloreptate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nonseris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 spc="-25">
                <a:latin typeface="AU Passata"/>
                <a:cs typeface="AU Passata"/>
              </a:rPr>
              <a:t>et, </a:t>
            </a:r>
            <a:r>
              <a:rPr dirty="0" sz="1150">
                <a:latin typeface="AU Passata"/>
                <a:cs typeface="AU Passata"/>
              </a:rPr>
              <a:t>tem</a:t>
            </a:r>
            <a:r>
              <a:rPr dirty="0" sz="1150" spc="3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fugit,</a:t>
            </a:r>
            <a:r>
              <a:rPr dirty="0" sz="1150" spc="3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ilit,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sit</a:t>
            </a:r>
            <a:r>
              <a:rPr dirty="0" sz="1150" spc="3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evenda</a:t>
            </a:r>
            <a:r>
              <a:rPr dirty="0" sz="1150" spc="3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volorero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con</a:t>
            </a:r>
            <a:r>
              <a:rPr dirty="0" sz="1150" spc="35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nimpe- </a:t>
            </a:r>
            <a:r>
              <a:rPr dirty="0" sz="1150">
                <a:latin typeface="AU Passata"/>
                <a:cs typeface="AU Passata"/>
              </a:rPr>
              <a:t>rum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faccabor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as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eium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ipsandelit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adigenimpo- </a:t>
            </a:r>
            <a:r>
              <a:rPr dirty="0" sz="1150">
                <a:latin typeface="AU Passata"/>
                <a:cs typeface="AU Passata"/>
              </a:rPr>
              <a:t>re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parum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hicae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estiusandel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ium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secabora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 spc="-25">
                <a:latin typeface="AU Passata"/>
                <a:cs typeface="AU Passata"/>
              </a:rPr>
              <a:t>co- </a:t>
            </a:r>
            <a:r>
              <a:rPr dirty="0" sz="1150" spc="-20">
                <a:latin typeface="AU Passata"/>
                <a:cs typeface="AU Passata"/>
              </a:rPr>
              <a:t>rat.</a:t>
            </a:r>
            <a:endParaRPr sz="1150">
              <a:latin typeface="AU Passata"/>
              <a:cs typeface="AU Passata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981751" y="17784923"/>
            <a:ext cx="3064510" cy="72390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algn="just" marL="12700">
              <a:lnSpc>
                <a:spcPts val="1370"/>
              </a:lnSpc>
              <a:spcBef>
                <a:spcPts val="125"/>
              </a:spcBef>
            </a:pPr>
            <a:r>
              <a:rPr dirty="0" sz="1150" b="1">
                <a:latin typeface="AU Passata"/>
                <a:cs typeface="AU Passata"/>
              </a:rPr>
              <a:t>Overskrift:</a:t>
            </a:r>
            <a:r>
              <a:rPr dirty="0" sz="1150" spc="55" b="1">
                <a:latin typeface="AU Passata"/>
                <a:cs typeface="AU Passata"/>
              </a:rPr>
              <a:t> </a:t>
            </a:r>
            <a:r>
              <a:rPr dirty="0" sz="1150" b="1">
                <a:latin typeface="AU Passata"/>
                <a:cs typeface="AU Passata"/>
              </a:rPr>
              <a:t>Passata</a:t>
            </a:r>
            <a:r>
              <a:rPr dirty="0" sz="1150" spc="55" b="1">
                <a:latin typeface="AU Passata"/>
                <a:cs typeface="AU Passata"/>
              </a:rPr>
              <a:t> </a:t>
            </a:r>
            <a:r>
              <a:rPr dirty="0" sz="1150" b="1">
                <a:latin typeface="AU Passata"/>
                <a:cs typeface="AU Passata"/>
              </a:rPr>
              <a:t>Bold</a:t>
            </a:r>
            <a:r>
              <a:rPr dirty="0" sz="1150" spc="55" b="1">
                <a:latin typeface="AU Passata"/>
                <a:cs typeface="AU Passata"/>
              </a:rPr>
              <a:t> </a:t>
            </a:r>
            <a:r>
              <a:rPr dirty="0" sz="1150" spc="-10" b="1">
                <a:latin typeface="AU Passata"/>
                <a:cs typeface="AU Passata"/>
              </a:rPr>
              <a:t>30/30</a:t>
            </a:r>
            <a:endParaRPr sz="1150">
              <a:latin typeface="AU Passata"/>
              <a:cs typeface="AU Passata"/>
            </a:endParaRPr>
          </a:p>
          <a:p>
            <a:pPr algn="just" marL="12700" marR="5080">
              <a:lnSpc>
                <a:spcPts val="1360"/>
              </a:lnSpc>
              <a:spcBef>
                <a:spcPts val="50"/>
              </a:spcBef>
            </a:pPr>
            <a:r>
              <a:rPr dirty="0" sz="1150">
                <a:latin typeface="AU Passata"/>
                <a:cs typeface="AU Passata"/>
              </a:rPr>
              <a:t>Ro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dolupta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dolo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de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vere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porias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adipitaecae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 spc="-25">
                <a:latin typeface="AU Passata"/>
                <a:cs typeface="AU Passata"/>
              </a:rPr>
              <a:t>si </a:t>
            </a:r>
            <a:r>
              <a:rPr dirty="0" sz="1150">
                <a:latin typeface="AU Passata"/>
                <a:cs typeface="AU Passata"/>
              </a:rPr>
              <a:t>dolupta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tation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reriore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velis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nobistis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es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nobitatur </a:t>
            </a:r>
            <a:r>
              <a:rPr dirty="0" sz="1150">
                <a:latin typeface="AU Passata"/>
                <a:cs typeface="AU Passata"/>
              </a:rPr>
              <a:t>sa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parumquia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consequis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core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peditatur,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 spc="-25">
                <a:latin typeface="AU Passata"/>
                <a:cs typeface="AU Passata"/>
              </a:rPr>
              <a:t>que</a:t>
            </a:r>
            <a:endParaRPr sz="1150">
              <a:latin typeface="AU Passata"/>
              <a:cs typeface="AU Passata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7130780" y="6541053"/>
            <a:ext cx="3027680" cy="37782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60"/>
              </a:lnSpc>
              <a:spcBef>
                <a:spcPts val="185"/>
              </a:spcBef>
            </a:pPr>
            <a:r>
              <a:rPr dirty="0" sz="1150">
                <a:latin typeface="AU Passata"/>
                <a:cs typeface="AU Passata"/>
              </a:rPr>
              <a:t>veriberia</a:t>
            </a:r>
            <a:r>
              <a:rPr dirty="0" sz="1150" spc="3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at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lis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explignis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in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pori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con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rem.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 spc="-20">
                <a:latin typeface="AU Passata"/>
                <a:cs typeface="AU Passata"/>
              </a:rPr>
              <a:t>Eles </a:t>
            </a:r>
            <a:r>
              <a:rPr dirty="0" sz="1150">
                <a:latin typeface="AU Passata"/>
                <a:cs typeface="AU Passata"/>
              </a:rPr>
              <a:t>volores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doles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dolori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cum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sitaest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iorrovidus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 spc="-25">
                <a:latin typeface="AU Passata"/>
                <a:cs typeface="AU Passata"/>
              </a:rPr>
              <a:t>dun</a:t>
            </a:r>
            <a:endParaRPr sz="1150">
              <a:latin typeface="AU Passata"/>
              <a:cs typeface="AU Passata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7130780" y="10865619"/>
            <a:ext cx="3039745" cy="7239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60"/>
              </a:lnSpc>
              <a:spcBef>
                <a:spcPts val="185"/>
              </a:spcBef>
            </a:pPr>
            <a:r>
              <a:rPr dirty="0" sz="1150">
                <a:latin typeface="AU Passata"/>
                <a:cs typeface="AU Passata"/>
              </a:rPr>
              <a:t>tet</a:t>
            </a:r>
            <a:r>
              <a:rPr dirty="0" sz="1150" spc="3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ut</a:t>
            </a:r>
            <a:r>
              <a:rPr dirty="0" sz="1150" spc="3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</a:t>
            </a:r>
            <a:r>
              <a:rPr dirty="0" sz="1150" spc="3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sam</a:t>
            </a:r>
            <a:r>
              <a:rPr dirty="0" sz="1150" spc="3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qui</a:t>
            </a:r>
            <a:r>
              <a:rPr dirty="0" sz="1150" spc="3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offic</a:t>
            </a:r>
            <a:r>
              <a:rPr dirty="0" sz="1150" spc="3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tenda</a:t>
            </a:r>
            <a:r>
              <a:rPr dirty="0" sz="1150" spc="3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vent</a:t>
            </a:r>
            <a:r>
              <a:rPr dirty="0" sz="1150" spc="3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lant</a:t>
            </a:r>
            <a:r>
              <a:rPr dirty="0" sz="1150" spc="35">
                <a:latin typeface="AU Passata"/>
                <a:cs typeface="AU Passata"/>
              </a:rPr>
              <a:t> </a:t>
            </a:r>
            <a:r>
              <a:rPr dirty="0" sz="1150" spc="-20">
                <a:latin typeface="AU Passata"/>
                <a:cs typeface="AU Passata"/>
              </a:rPr>
              <a:t>eri- </a:t>
            </a:r>
            <a:r>
              <a:rPr dirty="0" sz="1150">
                <a:latin typeface="AU Passata"/>
                <a:cs typeface="AU Passata"/>
              </a:rPr>
              <a:t>oreprepe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ni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bea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sinihil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ipiet,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te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et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officime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 spc="-25">
                <a:latin typeface="AU Passata"/>
                <a:cs typeface="AU Passata"/>
              </a:rPr>
              <a:t>do- </a:t>
            </a:r>
            <a:r>
              <a:rPr dirty="0" sz="1150">
                <a:latin typeface="AU Passata"/>
                <a:cs typeface="AU Passata"/>
              </a:rPr>
              <a:t>loribus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as</a:t>
            </a:r>
            <a:r>
              <a:rPr dirty="0" sz="1150" spc="7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sapis</a:t>
            </a:r>
            <a:r>
              <a:rPr dirty="0" sz="1150" spc="7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magnatem</a:t>
            </a:r>
            <a:r>
              <a:rPr dirty="0" sz="1150" spc="7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imusapis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imusam, </a:t>
            </a:r>
            <a:r>
              <a:rPr dirty="0" sz="1150">
                <a:latin typeface="AU Passata"/>
                <a:cs typeface="AU Passata"/>
              </a:rPr>
              <a:t>quundi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corum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auta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dolupta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simus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rem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quis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 spc="-25">
                <a:latin typeface="AU Passata"/>
                <a:cs typeface="AU Passata"/>
              </a:rPr>
              <a:t>iu-</a:t>
            </a:r>
            <a:endParaRPr sz="1150">
              <a:latin typeface="AU Passata"/>
              <a:cs typeface="AU Passata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3981751" y="11557549"/>
            <a:ext cx="6190615" cy="55054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60"/>
              </a:lnSpc>
              <a:spcBef>
                <a:spcPts val="185"/>
              </a:spcBef>
              <a:tabLst>
                <a:tab pos="3161665" algn="l"/>
              </a:tabLst>
            </a:pPr>
            <a:r>
              <a:rPr dirty="0" sz="1150">
                <a:latin typeface="AU Passata"/>
                <a:cs typeface="AU Passata"/>
              </a:rPr>
              <a:t>pratia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necte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omnis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aribusae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is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dolupta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ssimag-</a:t>
            </a:r>
            <a:r>
              <a:rPr dirty="0" sz="1150" spc="42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mentis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ex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et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que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maio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maximet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fugit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quae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 spc="-25">
                <a:latin typeface="AU Passata"/>
                <a:cs typeface="AU Passata"/>
              </a:rPr>
              <a:t>pa </a:t>
            </a:r>
            <a:r>
              <a:rPr dirty="0" sz="1150">
                <a:latin typeface="AU Passata"/>
                <a:cs typeface="AU Passata"/>
              </a:rPr>
              <a:t>nimus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sam,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iligendis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mintiusam,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sus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ea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volupta</a:t>
            </a:r>
            <a:r>
              <a:rPr dirty="0" sz="1150" spc="185">
                <a:latin typeface="AU Passata"/>
                <a:cs typeface="AU Passata"/>
              </a:rPr>
              <a:t>  </a:t>
            </a:r>
            <a:r>
              <a:rPr dirty="0" sz="1150">
                <a:latin typeface="AU Passata"/>
                <a:cs typeface="AU Passata"/>
              </a:rPr>
              <a:t>que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as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moluptae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lanihit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omni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archil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idero </a:t>
            </a:r>
            <a:r>
              <a:rPr dirty="0" sz="1150">
                <a:latin typeface="AU Passata"/>
                <a:cs typeface="AU Passata"/>
              </a:rPr>
              <a:t>tibusdanda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quiduciis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et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hit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as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doluptae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 spc="-20">
                <a:latin typeface="AU Passata"/>
                <a:cs typeface="AU Passata"/>
              </a:rPr>
              <a:t>pra-</a:t>
            </a:r>
            <a:r>
              <a:rPr dirty="0" sz="1150">
                <a:latin typeface="AU Passata"/>
                <a:cs typeface="AU Passata"/>
              </a:rPr>
              <a:t>	odi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autas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verat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exceri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omniate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rest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dolore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 spc="-25">
                <a:latin typeface="AU Passata"/>
                <a:cs typeface="AU Passata"/>
              </a:rPr>
              <a:t>do-</a:t>
            </a:r>
            <a:endParaRPr sz="1150">
              <a:latin typeface="AU Passata"/>
              <a:cs typeface="AU Passata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3981751" y="12076497"/>
            <a:ext cx="6141085" cy="20447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3161665" algn="l"/>
              </a:tabLst>
            </a:pPr>
            <a:r>
              <a:rPr dirty="0" sz="1150">
                <a:latin typeface="AU Passata"/>
                <a:cs typeface="AU Passata"/>
              </a:rPr>
              <a:t>turepedi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sa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nonecte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si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duntur?</a:t>
            </a:r>
            <a:r>
              <a:rPr dirty="0" sz="1150">
                <a:latin typeface="AU Passata"/>
                <a:cs typeface="AU Passata"/>
              </a:rPr>
              <a:t>	luptatest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acestem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aliquodia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ius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ut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quos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alitior</a:t>
            </a:r>
            <a:endParaRPr sz="1150">
              <a:latin typeface="AU Passata"/>
              <a:cs typeface="AU Passata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3981751" y="12422462"/>
            <a:ext cx="6186805" cy="20447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3161665" algn="l"/>
              </a:tabLst>
            </a:pPr>
            <a:r>
              <a:rPr dirty="0" sz="1150">
                <a:latin typeface="AU Passata"/>
                <a:cs typeface="AU Passata"/>
              </a:rPr>
              <a:t>sit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adit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eseque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volorem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hit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ped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modit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lacepre</a:t>
            </a:r>
            <a:r>
              <a:rPr dirty="0" sz="1150">
                <a:latin typeface="AU Passata"/>
                <a:cs typeface="AU Passata"/>
              </a:rPr>
              <a:t>	omnisquata</a:t>
            </a:r>
            <a:r>
              <a:rPr dirty="0" sz="1150" spc="8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natem</a:t>
            </a:r>
            <a:r>
              <a:rPr dirty="0" sz="1150" spc="8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invelitatur</a:t>
            </a:r>
            <a:r>
              <a:rPr dirty="0" sz="1150" spc="8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magnis</a:t>
            </a:r>
            <a:r>
              <a:rPr dirty="0" sz="1150" spc="8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con</a:t>
            </a:r>
            <a:r>
              <a:rPr dirty="0" sz="1150" spc="80">
                <a:latin typeface="AU Passata"/>
                <a:cs typeface="AU Passata"/>
              </a:rPr>
              <a:t> </a:t>
            </a:r>
            <a:r>
              <a:rPr dirty="0" sz="1150" spc="-25">
                <a:latin typeface="AU Passata"/>
                <a:cs typeface="AU Passata"/>
              </a:rPr>
              <a:t>nos</a:t>
            </a:r>
            <a:endParaRPr sz="1150">
              <a:latin typeface="AU Passata"/>
              <a:cs typeface="AU Passata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3981751" y="12768428"/>
            <a:ext cx="6162675" cy="37782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60"/>
              </a:lnSpc>
              <a:spcBef>
                <a:spcPts val="185"/>
              </a:spcBef>
              <a:tabLst>
                <a:tab pos="3161665" algn="l"/>
              </a:tabLst>
            </a:pPr>
            <a:r>
              <a:rPr dirty="0" sz="1150">
                <a:latin typeface="AU Passata"/>
                <a:cs typeface="AU Passata"/>
              </a:rPr>
              <a:t>lenti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cusdamus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nit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inveliatem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rempor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aliquata</a:t>
            </a:r>
            <a:r>
              <a:rPr dirty="0" sz="1150">
                <a:latin typeface="AU Passata"/>
                <a:cs typeface="AU Passata"/>
              </a:rPr>
              <a:t>	simusam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quaest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am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ipsuntur,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comniet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 spc="-25">
                <a:latin typeface="AU Passata"/>
                <a:cs typeface="AU Passata"/>
              </a:rPr>
              <a:t>un- </a:t>
            </a:r>
            <a:r>
              <a:rPr dirty="0" sz="1150">
                <a:latin typeface="AU Passata"/>
                <a:cs typeface="AU Passata"/>
              </a:rPr>
              <a:t>nihilit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harchic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to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dianis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expligent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ex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ex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ea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pore</a:t>
            </a:r>
            <a:r>
              <a:rPr dirty="0" sz="1150" spc="145">
                <a:latin typeface="AU Passata"/>
                <a:cs typeface="AU Passata"/>
              </a:rPr>
              <a:t>  </a:t>
            </a:r>
            <a:r>
              <a:rPr dirty="0" sz="1150">
                <a:latin typeface="AU Passata"/>
                <a:cs typeface="AU Passata"/>
              </a:rPr>
              <a:t>daectur,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corro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voluptam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renempe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ruptas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sunt.</a:t>
            </a:r>
            <a:endParaRPr sz="1150">
              <a:latin typeface="AU Passata"/>
              <a:cs typeface="AU Passata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3981751" y="13114393"/>
            <a:ext cx="6034405" cy="20447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3161665" algn="l"/>
              </a:tabLst>
            </a:pPr>
            <a:r>
              <a:rPr dirty="0" sz="1150" spc="-10">
                <a:latin typeface="AU Passata"/>
                <a:cs typeface="AU Passata"/>
              </a:rPr>
              <a:t>vellatur?</a:t>
            </a:r>
            <a:r>
              <a:rPr dirty="0" sz="1150">
                <a:latin typeface="AU Passata"/>
                <a:cs typeface="AU Passata"/>
              </a:rPr>
              <a:t>	Idus.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At.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Ris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apicid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quam,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quatur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aliquae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 spc="-25">
                <a:latin typeface="AU Passata"/>
                <a:cs typeface="AU Passata"/>
              </a:rPr>
              <a:t>est</a:t>
            </a:r>
            <a:endParaRPr sz="1150">
              <a:latin typeface="AU Passata"/>
              <a:cs typeface="AU Passata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3981751" y="13287375"/>
            <a:ext cx="6152515" cy="55054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60"/>
              </a:lnSpc>
              <a:spcBef>
                <a:spcPts val="185"/>
              </a:spcBef>
              <a:tabLst>
                <a:tab pos="3161665" algn="l"/>
              </a:tabLst>
            </a:pPr>
            <a:r>
              <a:rPr dirty="0" sz="1150">
                <a:latin typeface="AU Passata"/>
                <a:cs typeface="AU Passata"/>
              </a:rPr>
              <a:t>Fic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testibus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sitatae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cone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ex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estibus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nonse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sapit</a:t>
            </a:r>
            <a:r>
              <a:rPr dirty="0" sz="1150" spc="215">
                <a:latin typeface="AU Passata"/>
                <a:cs typeface="AU Passata"/>
              </a:rPr>
              <a:t>  </a:t>
            </a:r>
            <a:r>
              <a:rPr dirty="0" sz="1150">
                <a:latin typeface="AU Passata"/>
                <a:cs typeface="AU Passata"/>
              </a:rPr>
              <a:t>expe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estibus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et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doluptas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cone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dolorrumqui </a:t>
            </a:r>
            <a:r>
              <a:rPr dirty="0" sz="1150">
                <a:latin typeface="AU Passata"/>
                <a:cs typeface="AU Passata"/>
              </a:rPr>
              <a:t>repudaectem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fugitas</a:t>
            </a:r>
            <a:r>
              <a:rPr dirty="0" sz="1150" spc="7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seriorestem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</a:t>
            </a:r>
            <a:r>
              <a:rPr dirty="0" sz="1150" spc="75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nimenimi,</a:t>
            </a:r>
            <a:r>
              <a:rPr dirty="0" sz="1150">
                <a:latin typeface="AU Passata"/>
                <a:cs typeface="AU Passata"/>
              </a:rPr>
              <a:t>	dolorep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taspere</a:t>
            </a:r>
            <a:r>
              <a:rPr dirty="0" sz="1150" spc="7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pudigene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doluptatur</a:t>
            </a:r>
            <a:r>
              <a:rPr dirty="0" sz="1150" spc="7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sin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 spc="-20">
                <a:latin typeface="AU Passata"/>
                <a:cs typeface="AU Passata"/>
              </a:rPr>
              <a:t>rei- </a:t>
            </a:r>
            <a:r>
              <a:rPr dirty="0" sz="1150">
                <a:latin typeface="AU Passata"/>
                <a:cs typeface="AU Passata"/>
              </a:rPr>
              <a:t>omnissit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quas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ex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essinis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apeliqu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iantes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aut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etur,</a:t>
            </a:r>
            <a:r>
              <a:rPr dirty="0" sz="1150" spc="48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ciumqui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am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as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prem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que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aut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pra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seque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 spc="-20">
                <a:latin typeface="AU Passata"/>
                <a:cs typeface="AU Passata"/>
              </a:rPr>
              <a:t>none</a:t>
            </a:r>
            <a:endParaRPr sz="1150">
              <a:latin typeface="AU Passata"/>
              <a:cs typeface="AU Passata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7130780" y="13806323"/>
            <a:ext cx="3054350" cy="279971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12700">
              <a:lnSpc>
                <a:spcPts val="1360"/>
              </a:lnSpc>
              <a:spcBef>
                <a:spcPts val="185"/>
              </a:spcBef>
            </a:pPr>
            <a:r>
              <a:rPr dirty="0" sz="1150">
                <a:latin typeface="AU Passata"/>
                <a:cs typeface="AU Passata"/>
              </a:rPr>
              <a:t>vellora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eceriberi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conecta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poreper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oreperibus </a:t>
            </a:r>
            <a:r>
              <a:rPr dirty="0" sz="1150">
                <a:latin typeface="AU Passata"/>
                <a:cs typeface="AU Passata"/>
              </a:rPr>
              <a:t>utento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con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recabo.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Nemquas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intotaturias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et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 spc="-25">
                <a:latin typeface="AU Passata"/>
                <a:cs typeface="AU Passata"/>
              </a:rPr>
              <a:t>et </a:t>
            </a:r>
            <a:r>
              <a:rPr dirty="0" sz="1150">
                <a:latin typeface="AU Passata"/>
                <a:cs typeface="AU Passata"/>
              </a:rPr>
              <a:t>voluptibus</a:t>
            </a:r>
            <a:r>
              <a:rPr dirty="0" sz="1150" spc="7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magnim</a:t>
            </a:r>
            <a:r>
              <a:rPr dirty="0" sz="1150" spc="7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reped</a:t>
            </a:r>
            <a:r>
              <a:rPr dirty="0" sz="1150" spc="75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quatur?</a:t>
            </a:r>
            <a:endParaRPr sz="1150">
              <a:latin typeface="AU Passata"/>
              <a:cs typeface="AU Passata"/>
            </a:endParaRPr>
          </a:p>
          <a:p>
            <a:pPr marL="12700" marR="5080">
              <a:lnSpc>
                <a:spcPts val="1360"/>
              </a:lnSpc>
              <a:spcBef>
                <a:spcPts val="5"/>
              </a:spcBef>
            </a:pPr>
            <a:r>
              <a:rPr dirty="0" sz="1150">
                <a:latin typeface="AU Passata"/>
                <a:cs typeface="AU Passata"/>
              </a:rPr>
              <a:t>Millibusda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pe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lam,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opta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alisquam,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in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corem </a:t>
            </a:r>
            <a:r>
              <a:rPr dirty="0" sz="1150">
                <a:latin typeface="AU Passata"/>
                <a:cs typeface="AU Passata"/>
              </a:rPr>
              <a:t>que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volla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id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quis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videbisto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int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labo.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Et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aut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 spc="-20">
                <a:latin typeface="AU Passata"/>
                <a:cs typeface="AU Passata"/>
              </a:rPr>
              <a:t>endi </a:t>
            </a:r>
            <a:r>
              <a:rPr dirty="0" sz="1150">
                <a:latin typeface="AU Passata"/>
                <a:cs typeface="AU Passata"/>
              </a:rPr>
              <a:t>berum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eture,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volorehenist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asinctiis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ipicill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atum- </a:t>
            </a:r>
            <a:r>
              <a:rPr dirty="0" sz="1150">
                <a:latin typeface="AU Passata"/>
                <a:cs typeface="AU Passata"/>
              </a:rPr>
              <a:t>quia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delendita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sit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accum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non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renda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nimil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 spc="-25">
                <a:latin typeface="AU Passata"/>
                <a:cs typeface="AU Passata"/>
              </a:rPr>
              <a:t>im- </a:t>
            </a:r>
            <a:r>
              <a:rPr dirty="0" sz="1150">
                <a:latin typeface="AU Passata"/>
                <a:cs typeface="AU Passata"/>
              </a:rPr>
              <a:t>aximaionse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essum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rem.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Ota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qui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ut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voluptaspe </a:t>
            </a:r>
            <a:r>
              <a:rPr dirty="0" sz="1150">
                <a:latin typeface="AU Passata"/>
                <a:cs typeface="AU Passata"/>
              </a:rPr>
              <a:t>prat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denihit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atiundit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reicia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nonsequasse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 spc="-25">
                <a:latin typeface="AU Passata"/>
                <a:cs typeface="AU Passata"/>
              </a:rPr>
              <a:t>od </a:t>
            </a:r>
            <a:r>
              <a:rPr dirty="0" sz="1150">
                <a:latin typeface="AU Passata"/>
                <a:cs typeface="AU Passata"/>
              </a:rPr>
              <a:t>quibus,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sum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non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net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pero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berumquia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 spc="-20">
                <a:latin typeface="AU Passata"/>
                <a:cs typeface="AU Passata"/>
              </a:rPr>
              <a:t>dol- </a:t>
            </a:r>
            <a:r>
              <a:rPr dirty="0" sz="1150">
                <a:latin typeface="AU Passata"/>
                <a:cs typeface="AU Passata"/>
              </a:rPr>
              <a:t>lorum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imus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es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sedis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delicta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volentium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nate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 spc="-25">
                <a:latin typeface="AU Passata"/>
                <a:cs typeface="AU Passata"/>
              </a:rPr>
              <a:t>vi- </a:t>
            </a:r>
            <a:r>
              <a:rPr dirty="0" sz="1150">
                <a:latin typeface="AU Passata"/>
                <a:cs typeface="AU Passata"/>
              </a:rPr>
              <a:t>tis</a:t>
            </a:r>
            <a:r>
              <a:rPr dirty="0" sz="1150" spc="3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venis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mi,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od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undiatur,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sincidessi</a:t>
            </a:r>
            <a:r>
              <a:rPr dirty="0" sz="1150" spc="35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accuptatat </a:t>
            </a:r>
            <a:r>
              <a:rPr dirty="0" sz="1150">
                <a:latin typeface="AU Passata"/>
                <a:cs typeface="AU Passata"/>
              </a:rPr>
              <a:t>dis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acepratur?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Nis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magnim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solupta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doluptas </a:t>
            </a:r>
            <a:r>
              <a:rPr dirty="0" sz="1150">
                <a:latin typeface="AU Passata"/>
                <a:cs typeface="AU Passata"/>
              </a:rPr>
              <a:t>receati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onectae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ilist,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nobitat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fugiant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explacc </a:t>
            </a:r>
            <a:r>
              <a:rPr dirty="0" sz="1150">
                <a:latin typeface="AU Passata"/>
                <a:cs typeface="AU Passata"/>
              </a:rPr>
              <a:t>aboriberio</a:t>
            </a:r>
            <a:r>
              <a:rPr dirty="0" sz="1150" spc="8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consequi</a:t>
            </a:r>
            <a:r>
              <a:rPr dirty="0" sz="1150" spc="9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omni</a:t>
            </a:r>
            <a:r>
              <a:rPr dirty="0" sz="1150" spc="8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aliquiae</a:t>
            </a:r>
            <a:r>
              <a:rPr dirty="0" sz="1150" spc="90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voluptum </a:t>
            </a:r>
            <a:r>
              <a:rPr dirty="0" sz="1150">
                <a:latin typeface="AU Passata"/>
                <a:cs typeface="AU Passata"/>
              </a:rPr>
              <a:t>con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eosant.</a:t>
            </a:r>
            <a:endParaRPr sz="1150">
              <a:latin typeface="AU Passata"/>
              <a:cs typeface="AU Passata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7130780" y="16747028"/>
            <a:ext cx="3046730" cy="14154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ts val="1370"/>
              </a:lnSpc>
              <a:spcBef>
                <a:spcPts val="125"/>
              </a:spcBef>
            </a:pPr>
            <a:r>
              <a:rPr dirty="0" sz="1150" b="1">
                <a:latin typeface="AU Passata"/>
                <a:cs typeface="AU Passata"/>
              </a:rPr>
              <a:t>Overskrift:</a:t>
            </a:r>
            <a:r>
              <a:rPr dirty="0" sz="1150" spc="55" b="1">
                <a:latin typeface="AU Passata"/>
                <a:cs typeface="AU Passata"/>
              </a:rPr>
              <a:t> </a:t>
            </a:r>
            <a:r>
              <a:rPr dirty="0" sz="1150" b="1">
                <a:latin typeface="AU Passata"/>
                <a:cs typeface="AU Passata"/>
              </a:rPr>
              <a:t>Passata</a:t>
            </a:r>
            <a:r>
              <a:rPr dirty="0" sz="1150" spc="55" b="1">
                <a:latin typeface="AU Passata"/>
                <a:cs typeface="AU Passata"/>
              </a:rPr>
              <a:t> </a:t>
            </a:r>
            <a:r>
              <a:rPr dirty="0" sz="1150" b="1">
                <a:latin typeface="AU Passata"/>
                <a:cs typeface="AU Passata"/>
              </a:rPr>
              <a:t>Bold</a:t>
            </a:r>
            <a:r>
              <a:rPr dirty="0" sz="1150" spc="55" b="1">
                <a:latin typeface="AU Passata"/>
                <a:cs typeface="AU Passata"/>
              </a:rPr>
              <a:t> </a:t>
            </a:r>
            <a:r>
              <a:rPr dirty="0" sz="1150" spc="-10" b="1">
                <a:latin typeface="AU Passata"/>
                <a:cs typeface="AU Passata"/>
              </a:rPr>
              <a:t>30/30</a:t>
            </a:r>
            <a:endParaRPr sz="1150">
              <a:latin typeface="AU Passata"/>
              <a:cs typeface="AU Passata"/>
            </a:endParaRPr>
          </a:p>
          <a:p>
            <a:pPr marL="12700" marR="177165">
              <a:lnSpc>
                <a:spcPts val="1360"/>
              </a:lnSpc>
              <a:spcBef>
                <a:spcPts val="50"/>
              </a:spcBef>
            </a:pPr>
            <a:r>
              <a:rPr dirty="0" sz="1150">
                <a:latin typeface="AU Passata"/>
                <a:cs typeface="AU Passata"/>
              </a:rPr>
              <a:t>Il</a:t>
            </a:r>
            <a:r>
              <a:rPr dirty="0" sz="1150" spc="3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iumque</a:t>
            </a:r>
            <a:r>
              <a:rPr dirty="0" sz="1150" spc="3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dolorrorat.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Hil</a:t>
            </a:r>
            <a:r>
              <a:rPr dirty="0" sz="1150" spc="3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il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is</a:t>
            </a:r>
            <a:r>
              <a:rPr dirty="0" sz="1150" spc="3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qui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ullit</a:t>
            </a:r>
            <a:r>
              <a:rPr dirty="0" sz="1150" spc="35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faccum- </a:t>
            </a:r>
            <a:r>
              <a:rPr dirty="0" sz="1150">
                <a:latin typeface="AU Passata"/>
                <a:cs typeface="AU Passata"/>
              </a:rPr>
              <a:t>quaes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exerrum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eum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quatatia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num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il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molor </a:t>
            </a:r>
            <a:r>
              <a:rPr dirty="0" sz="1150">
                <a:latin typeface="AU Passata"/>
                <a:cs typeface="AU Passata"/>
              </a:rPr>
              <a:t>maiorer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itatae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prero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quident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et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uta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niat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 spc="-20">
                <a:latin typeface="AU Passata"/>
                <a:cs typeface="AU Passata"/>
              </a:rPr>
              <a:t>ver- </a:t>
            </a:r>
            <a:r>
              <a:rPr dirty="0" sz="1150">
                <a:latin typeface="AU Passata"/>
                <a:cs typeface="AU Passata"/>
              </a:rPr>
              <a:t>ro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dolore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cullupt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iuntemque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im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fuga.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Et,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 spc="-25">
                <a:latin typeface="AU Passata"/>
                <a:cs typeface="AU Passata"/>
              </a:rPr>
              <a:t>cus </a:t>
            </a:r>
            <a:r>
              <a:rPr dirty="0" sz="1150" spc="-10">
                <a:latin typeface="AU Passata"/>
                <a:cs typeface="AU Passata"/>
              </a:rPr>
              <a:t>rectecatus.</a:t>
            </a:r>
            <a:endParaRPr sz="1150">
              <a:latin typeface="AU Passata"/>
              <a:cs typeface="AU Passata"/>
            </a:endParaRPr>
          </a:p>
          <a:p>
            <a:pPr marL="12700" marR="5080">
              <a:lnSpc>
                <a:spcPts val="1360"/>
              </a:lnSpc>
              <a:spcBef>
                <a:spcPts val="10"/>
              </a:spcBef>
            </a:pPr>
            <a:r>
              <a:rPr dirty="0" sz="1150">
                <a:latin typeface="AU Passata"/>
                <a:cs typeface="AU Passata"/>
              </a:rPr>
              <a:t>Ro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tempos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archicti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restis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dolupta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erioria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prem- </a:t>
            </a:r>
            <a:r>
              <a:rPr dirty="0" sz="1150">
                <a:latin typeface="AU Passata"/>
                <a:cs typeface="AU Passata"/>
              </a:rPr>
              <a:t>quas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quate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omnientias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eatur,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omnis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solupit</a:t>
            </a:r>
            <a:endParaRPr sz="1150">
              <a:latin typeface="AU Passata"/>
              <a:cs typeface="AU Passata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7130780" y="18303871"/>
            <a:ext cx="3065145" cy="20447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50">
                <a:latin typeface="AU Passata"/>
                <a:cs typeface="AU Passata"/>
              </a:rPr>
              <a:t>sinusapiscid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enis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dolor</a:t>
            </a:r>
            <a:r>
              <a:rPr dirty="0" sz="1150" spc="7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as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moluptate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saeris</a:t>
            </a:r>
            <a:r>
              <a:rPr dirty="0" sz="1150" spc="75">
                <a:latin typeface="AU Passata"/>
                <a:cs typeface="AU Passata"/>
              </a:rPr>
              <a:t> </a:t>
            </a:r>
            <a:r>
              <a:rPr dirty="0" sz="1150" spc="-25">
                <a:latin typeface="AU Passata"/>
                <a:cs typeface="AU Passata"/>
              </a:rPr>
              <a:t>sim</a:t>
            </a:r>
            <a:endParaRPr sz="1150">
              <a:latin typeface="AU Passata"/>
              <a:cs typeface="AU Passata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10279809" y="6578483"/>
            <a:ext cx="3009265" cy="37782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60"/>
              </a:lnSpc>
              <a:spcBef>
                <a:spcPts val="185"/>
              </a:spcBef>
            </a:pPr>
            <a:r>
              <a:rPr dirty="0" sz="1150">
                <a:latin typeface="AU Passata"/>
                <a:cs typeface="AU Passata"/>
              </a:rPr>
              <a:t>nullam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qui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verest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laccusamus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est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utem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elli- </a:t>
            </a:r>
            <a:r>
              <a:rPr dirty="0" sz="1150">
                <a:latin typeface="AU Passata"/>
                <a:cs typeface="AU Passata"/>
              </a:rPr>
              <a:t>ae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ium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inci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optam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delent.</a:t>
            </a:r>
            <a:endParaRPr sz="1150">
              <a:latin typeface="AU Passata"/>
              <a:cs typeface="AU Passata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10279809" y="10557084"/>
            <a:ext cx="3026410" cy="158877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algn="just" marL="12700" marR="5080">
              <a:lnSpc>
                <a:spcPts val="1360"/>
              </a:lnSpc>
              <a:spcBef>
                <a:spcPts val="185"/>
              </a:spcBef>
            </a:pPr>
            <a:r>
              <a:rPr dirty="0" sz="1150">
                <a:latin typeface="AU Passata"/>
                <a:cs typeface="AU Passata"/>
              </a:rPr>
              <a:t>Rum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atque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de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nam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ut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ullorem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imenden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 spc="-20">
                <a:latin typeface="AU Passata"/>
                <a:cs typeface="AU Passata"/>
              </a:rPr>
              <a:t>dae- </a:t>
            </a:r>
            <a:r>
              <a:rPr dirty="0" sz="1150">
                <a:latin typeface="AU Passata"/>
                <a:cs typeface="AU Passata"/>
              </a:rPr>
              <a:t>puda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cus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etur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abo.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Ici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inum,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to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tempore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mqui- </a:t>
            </a:r>
            <a:r>
              <a:rPr dirty="0" sz="1150">
                <a:latin typeface="AU Passata"/>
                <a:cs typeface="AU Passata"/>
              </a:rPr>
              <a:t>bus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dionecae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perae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perum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volupta</a:t>
            </a:r>
            <a:r>
              <a:rPr dirty="0" sz="1150" spc="65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cuptat.</a:t>
            </a:r>
            <a:endParaRPr sz="1150">
              <a:latin typeface="AU Passata"/>
              <a:cs typeface="AU Passata"/>
            </a:endParaRPr>
          </a:p>
          <a:p>
            <a:pPr marL="12700" marR="30480">
              <a:lnSpc>
                <a:spcPts val="1360"/>
              </a:lnSpc>
              <a:spcBef>
                <a:spcPts val="5"/>
              </a:spcBef>
            </a:pPr>
            <a:r>
              <a:rPr dirty="0" sz="1150">
                <a:latin typeface="AU Passata"/>
                <a:cs typeface="AU Passata"/>
              </a:rPr>
              <a:t>To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et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voluptatatem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aut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facernam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non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 spc="-20">
                <a:latin typeface="AU Passata"/>
                <a:cs typeface="AU Passata"/>
              </a:rPr>
              <a:t>nusa </a:t>
            </a:r>
            <a:r>
              <a:rPr dirty="0" sz="1150">
                <a:latin typeface="AU Passata"/>
                <a:cs typeface="AU Passata"/>
              </a:rPr>
              <a:t>ipietus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si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dendellaces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sunt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uta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volore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conse- </a:t>
            </a:r>
            <a:r>
              <a:rPr dirty="0" sz="1150">
                <a:latin typeface="AU Passata"/>
                <a:cs typeface="AU Passata"/>
              </a:rPr>
              <a:t>ceprati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nossint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ibeaque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non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ente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vellaut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 spc="-20">
                <a:latin typeface="AU Passata"/>
                <a:cs typeface="AU Passata"/>
              </a:rPr>
              <a:t>eni- </a:t>
            </a:r>
            <a:r>
              <a:rPr dirty="0" sz="1150">
                <a:latin typeface="AU Passata"/>
                <a:cs typeface="AU Passata"/>
              </a:rPr>
              <a:t>hit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unt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molectemque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ipsae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nihicta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sperfer- </a:t>
            </a:r>
            <a:r>
              <a:rPr dirty="0" sz="1150">
                <a:latin typeface="AU Passata"/>
                <a:cs typeface="AU Passata"/>
              </a:rPr>
              <a:t>nate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pliquia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intis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nimusdandae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qui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consedic </a:t>
            </a:r>
            <a:r>
              <a:rPr dirty="0" sz="1150">
                <a:latin typeface="AU Passata"/>
                <a:cs typeface="AU Passata"/>
              </a:rPr>
              <a:t>te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quas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dolupta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dem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doluptis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eum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iuria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simet</a:t>
            </a:r>
            <a:endParaRPr sz="1150">
              <a:latin typeface="AU Passata"/>
              <a:cs typeface="AU Passata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10279809" y="12113927"/>
            <a:ext cx="3099435" cy="20447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50">
                <a:latin typeface="AU Passata"/>
                <a:cs typeface="AU Passata"/>
              </a:rPr>
              <a:t>quat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laut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alitatur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conem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vollam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que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repra</a:t>
            </a:r>
            <a:endParaRPr sz="1150">
              <a:latin typeface="AU Passata"/>
              <a:cs typeface="AU Passata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3956351" y="12249480"/>
            <a:ext cx="9400540" cy="20447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  <a:tabLst>
                <a:tab pos="3187065" algn="l"/>
              </a:tabLst>
            </a:pPr>
            <a:r>
              <a:rPr dirty="0" sz="1150">
                <a:latin typeface="AU Passata"/>
                <a:cs typeface="AU Passata"/>
              </a:rPr>
              <a:t>Maximust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etust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reium,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sequis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ate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expercias-</a:t>
            </a:r>
            <a:r>
              <a:rPr dirty="0" sz="1150">
                <a:latin typeface="AU Passata"/>
                <a:cs typeface="AU Passata"/>
              </a:rPr>
              <a:t>	epudis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am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sequi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distius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mi,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utasper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ovitis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aut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</a:t>
            </a:r>
            <a:r>
              <a:rPr dirty="0" sz="1150" spc="140">
                <a:latin typeface="AU Passata"/>
                <a:cs typeface="AU Passata"/>
              </a:rPr>
              <a:t>  </a:t>
            </a:r>
            <a:r>
              <a:rPr dirty="0" baseline="-14492" sz="1725">
                <a:latin typeface="AU Passata"/>
                <a:cs typeface="AU Passata"/>
              </a:rPr>
              <a:t>quaectatque</a:t>
            </a:r>
            <a:r>
              <a:rPr dirty="0" baseline="-14492" sz="1725" spc="75">
                <a:latin typeface="AU Passata"/>
                <a:cs typeface="AU Passata"/>
              </a:rPr>
              <a:t> </a:t>
            </a:r>
            <a:r>
              <a:rPr dirty="0" baseline="-14492" sz="1725">
                <a:latin typeface="AU Passata"/>
                <a:cs typeface="AU Passata"/>
              </a:rPr>
              <a:t>cus</a:t>
            </a:r>
            <a:r>
              <a:rPr dirty="0" baseline="-14492" sz="1725" spc="67">
                <a:latin typeface="AU Passata"/>
                <a:cs typeface="AU Passata"/>
              </a:rPr>
              <a:t> </a:t>
            </a:r>
            <a:r>
              <a:rPr dirty="0" baseline="-14492" sz="1725">
                <a:latin typeface="AU Passata"/>
                <a:cs typeface="AU Passata"/>
              </a:rPr>
              <a:t>postis</a:t>
            </a:r>
            <a:r>
              <a:rPr dirty="0" baseline="-14492" sz="1725" spc="75">
                <a:latin typeface="AU Passata"/>
                <a:cs typeface="AU Passata"/>
              </a:rPr>
              <a:t> </a:t>
            </a:r>
            <a:r>
              <a:rPr dirty="0" baseline="-14492" sz="1725">
                <a:latin typeface="AU Passata"/>
                <a:cs typeface="AU Passata"/>
              </a:rPr>
              <a:t>pe</a:t>
            </a:r>
            <a:r>
              <a:rPr dirty="0" baseline="-14492" sz="1725" spc="75">
                <a:latin typeface="AU Passata"/>
                <a:cs typeface="AU Passata"/>
              </a:rPr>
              <a:t> </a:t>
            </a:r>
            <a:r>
              <a:rPr dirty="0" baseline="-14492" sz="1725">
                <a:latin typeface="AU Passata"/>
                <a:cs typeface="AU Passata"/>
              </a:rPr>
              <a:t>es</a:t>
            </a:r>
            <a:r>
              <a:rPr dirty="0" baseline="-14492" sz="1725" spc="75">
                <a:latin typeface="AU Passata"/>
                <a:cs typeface="AU Passata"/>
              </a:rPr>
              <a:t> </a:t>
            </a:r>
            <a:r>
              <a:rPr dirty="0" baseline="-14492" sz="1725">
                <a:latin typeface="AU Passata"/>
                <a:cs typeface="AU Passata"/>
              </a:rPr>
              <a:t>deligen</a:t>
            </a:r>
            <a:r>
              <a:rPr dirty="0" baseline="-14492" sz="1725" spc="75">
                <a:latin typeface="AU Passata"/>
                <a:cs typeface="AU Passata"/>
              </a:rPr>
              <a:t> </a:t>
            </a:r>
            <a:r>
              <a:rPr dirty="0" baseline="-14492" sz="1725" spc="-15">
                <a:latin typeface="AU Passata"/>
                <a:cs typeface="AU Passata"/>
              </a:rPr>
              <a:t>daepel-</a:t>
            </a:r>
            <a:endParaRPr baseline="-14492" sz="1725">
              <a:latin typeface="AU Passata"/>
              <a:cs typeface="AU Passata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10279809" y="12459892"/>
            <a:ext cx="3022600" cy="20447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50">
                <a:latin typeface="AU Passata"/>
                <a:cs typeface="AU Passata"/>
              </a:rPr>
              <a:t>la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ipsa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quo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volluptatia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sandebis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et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oditibus,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 spc="-25">
                <a:latin typeface="AU Passata"/>
                <a:cs typeface="AU Passata"/>
              </a:rPr>
              <a:t>to</a:t>
            </a:r>
            <a:endParaRPr sz="1150">
              <a:latin typeface="AU Passata"/>
              <a:cs typeface="AU Passata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3956351" y="12595445"/>
            <a:ext cx="9452610" cy="20447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dirty="0" sz="1150">
                <a:latin typeface="AU Passata"/>
                <a:cs typeface="AU Passata"/>
              </a:rPr>
              <a:t>mperrum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exceste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veliber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iberfer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ioriam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qui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do-</a:t>
            </a:r>
            <a:r>
              <a:rPr dirty="0" sz="1150" spc="130">
                <a:latin typeface="AU Passata"/>
                <a:cs typeface="AU Passata"/>
              </a:rPr>
              <a:t>  </a:t>
            </a:r>
            <a:r>
              <a:rPr dirty="0" sz="1150">
                <a:latin typeface="AU Passata"/>
                <a:cs typeface="AU Passata"/>
              </a:rPr>
              <a:t>andam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ipsunt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venduntusam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quis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qui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demquas</a:t>
            </a:r>
            <a:r>
              <a:rPr dirty="0" sz="1150" spc="135">
                <a:latin typeface="AU Passata"/>
                <a:cs typeface="AU Passata"/>
              </a:rPr>
              <a:t>  </a:t>
            </a:r>
            <a:r>
              <a:rPr dirty="0" baseline="-14492" sz="1725">
                <a:latin typeface="AU Passata"/>
                <a:cs typeface="AU Passata"/>
              </a:rPr>
              <a:t>ea</a:t>
            </a:r>
            <a:r>
              <a:rPr dirty="0" baseline="-14492" sz="1725" spc="82">
                <a:latin typeface="AU Passata"/>
                <a:cs typeface="AU Passata"/>
              </a:rPr>
              <a:t> </a:t>
            </a:r>
            <a:r>
              <a:rPr dirty="0" baseline="-14492" sz="1725">
                <a:latin typeface="AU Passata"/>
                <a:cs typeface="AU Passata"/>
              </a:rPr>
              <a:t>que</a:t>
            </a:r>
            <a:r>
              <a:rPr dirty="0" baseline="-14492" sz="1725" spc="82">
                <a:latin typeface="AU Passata"/>
                <a:cs typeface="AU Passata"/>
              </a:rPr>
              <a:t> </a:t>
            </a:r>
            <a:r>
              <a:rPr dirty="0" baseline="-14492" sz="1725">
                <a:latin typeface="AU Passata"/>
                <a:cs typeface="AU Passata"/>
              </a:rPr>
              <a:t>ipienditio</a:t>
            </a:r>
            <a:r>
              <a:rPr dirty="0" baseline="-14492" sz="1725" spc="75">
                <a:latin typeface="AU Passata"/>
                <a:cs typeface="AU Passata"/>
              </a:rPr>
              <a:t> </a:t>
            </a:r>
            <a:r>
              <a:rPr dirty="0" baseline="-14492" sz="1725">
                <a:latin typeface="AU Passata"/>
                <a:cs typeface="AU Passata"/>
              </a:rPr>
              <a:t>tem</a:t>
            </a:r>
            <a:r>
              <a:rPr dirty="0" baseline="-14492" sz="1725" spc="75">
                <a:latin typeface="AU Passata"/>
                <a:cs typeface="AU Passata"/>
              </a:rPr>
              <a:t> </a:t>
            </a:r>
            <a:r>
              <a:rPr dirty="0" baseline="-14492" sz="1725">
                <a:latin typeface="AU Passata"/>
                <a:cs typeface="AU Passata"/>
              </a:rPr>
              <a:t>qui</a:t>
            </a:r>
            <a:r>
              <a:rPr dirty="0" baseline="-14492" sz="1725" spc="75">
                <a:latin typeface="AU Passata"/>
                <a:cs typeface="AU Passata"/>
              </a:rPr>
              <a:t> </a:t>
            </a:r>
            <a:r>
              <a:rPr dirty="0" baseline="-14492" sz="1725">
                <a:latin typeface="AU Passata"/>
                <a:cs typeface="AU Passata"/>
              </a:rPr>
              <a:t>repeditatem</a:t>
            </a:r>
            <a:r>
              <a:rPr dirty="0" baseline="-14492" sz="1725" spc="75">
                <a:latin typeface="AU Passata"/>
                <a:cs typeface="AU Passata"/>
              </a:rPr>
              <a:t> </a:t>
            </a:r>
            <a:r>
              <a:rPr dirty="0" baseline="-14492" sz="1725" spc="-15">
                <a:latin typeface="AU Passata"/>
                <a:cs typeface="AU Passata"/>
              </a:rPr>
              <a:t>quamu-</a:t>
            </a:r>
            <a:endParaRPr baseline="-14492" sz="1725">
              <a:latin typeface="AU Passata"/>
              <a:cs typeface="AU Passata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10279809" y="12805857"/>
            <a:ext cx="3086735" cy="158877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60"/>
              </a:lnSpc>
              <a:spcBef>
                <a:spcPts val="185"/>
              </a:spcBef>
            </a:pPr>
            <a:r>
              <a:rPr dirty="0" sz="1150">
                <a:latin typeface="AU Passata"/>
                <a:cs typeface="AU Passata"/>
              </a:rPr>
              <a:t>sciusda</a:t>
            </a:r>
            <a:r>
              <a:rPr dirty="0" sz="1150" spc="8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eos</a:t>
            </a:r>
            <a:r>
              <a:rPr dirty="0" sz="1150" spc="8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destota</a:t>
            </a:r>
            <a:r>
              <a:rPr dirty="0" sz="1150" spc="8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temolesseque</a:t>
            </a:r>
            <a:r>
              <a:rPr dirty="0" sz="1150" spc="8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aspellaut</a:t>
            </a:r>
            <a:r>
              <a:rPr dirty="0" sz="1150" spc="90">
                <a:latin typeface="AU Passata"/>
                <a:cs typeface="AU Passata"/>
              </a:rPr>
              <a:t> </a:t>
            </a:r>
            <a:r>
              <a:rPr dirty="0" sz="1150" spc="-25">
                <a:latin typeface="AU Passata"/>
                <a:cs typeface="AU Passata"/>
              </a:rPr>
              <a:t>ut </a:t>
            </a:r>
            <a:r>
              <a:rPr dirty="0" sz="1150">
                <a:latin typeface="AU Passata"/>
                <a:cs typeface="AU Passata"/>
              </a:rPr>
              <a:t>molorem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consedi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gnatem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rem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sit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volupid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 spc="-20">
                <a:latin typeface="AU Passata"/>
                <a:cs typeface="AU Passata"/>
              </a:rPr>
              <a:t>est, </a:t>
            </a:r>
            <a:r>
              <a:rPr dirty="0" sz="1150">
                <a:latin typeface="AU Passata"/>
                <a:cs typeface="AU Passata"/>
              </a:rPr>
              <a:t>ut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idel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essim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atqui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optatem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auda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aciis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molum </a:t>
            </a:r>
            <a:r>
              <a:rPr dirty="0" sz="1150">
                <a:latin typeface="AU Passata"/>
                <a:cs typeface="AU Passata"/>
              </a:rPr>
              <a:t>liberib</a:t>
            </a:r>
            <a:r>
              <a:rPr dirty="0" sz="1150" spc="7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usdanda</a:t>
            </a:r>
            <a:r>
              <a:rPr dirty="0" sz="1150" spc="8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nihicil</a:t>
            </a:r>
            <a:r>
              <a:rPr dirty="0" sz="1150" spc="7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eaquam,</a:t>
            </a:r>
            <a:r>
              <a:rPr dirty="0" sz="1150" spc="8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simus,</a:t>
            </a:r>
            <a:r>
              <a:rPr dirty="0" sz="1150" spc="80">
                <a:latin typeface="AU Passata"/>
                <a:cs typeface="AU Passata"/>
              </a:rPr>
              <a:t> </a:t>
            </a:r>
            <a:r>
              <a:rPr dirty="0" sz="1150" spc="-20">
                <a:latin typeface="AU Passata"/>
                <a:cs typeface="AU Passata"/>
              </a:rPr>
              <a:t>con- </a:t>
            </a:r>
            <a:r>
              <a:rPr dirty="0" sz="1150">
                <a:latin typeface="AU Passata"/>
                <a:cs typeface="AU Passata"/>
              </a:rPr>
              <a:t>seria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dionse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asin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rem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fugiatem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rest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fugiti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id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 spc="-25">
                <a:latin typeface="AU Passata"/>
                <a:cs typeface="AU Passata"/>
              </a:rPr>
              <a:t>et </a:t>
            </a:r>
            <a:r>
              <a:rPr dirty="0" sz="1150">
                <a:latin typeface="AU Passata"/>
                <a:cs typeface="AU Passata"/>
              </a:rPr>
              <a:t>quidebit</a:t>
            </a:r>
            <a:r>
              <a:rPr dirty="0" sz="1150" spc="3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molor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sitatur,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eaqui</a:t>
            </a:r>
            <a:r>
              <a:rPr dirty="0" sz="1150" spc="3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rerferf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erestint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 spc="-25">
                <a:latin typeface="AU Passata"/>
                <a:cs typeface="AU Passata"/>
              </a:rPr>
              <a:t>rae </a:t>
            </a:r>
            <a:r>
              <a:rPr dirty="0" sz="1150">
                <a:latin typeface="AU Passata"/>
                <a:cs typeface="AU Passata"/>
              </a:rPr>
              <a:t>volorum</a:t>
            </a:r>
            <a:r>
              <a:rPr dirty="0" sz="1150" spc="7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expla</a:t>
            </a:r>
            <a:r>
              <a:rPr dirty="0" sz="1150" spc="7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dolesendit</a:t>
            </a:r>
            <a:r>
              <a:rPr dirty="0" sz="1150" spc="7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aut</a:t>
            </a:r>
            <a:r>
              <a:rPr dirty="0" sz="1150" spc="7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dolorpores</a:t>
            </a:r>
            <a:r>
              <a:rPr dirty="0" sz="1150" spc="75">
                <a:latin typeface="AU Passata"/>
                <a:cs typeface="AU Passata"/>
              </a:rPr>
              <a:t> </a:t>
            </a:r>
            <a:r>
              <a:rPr dirty="0" sz="1150" spc="-20">
                <a:latin typeface="AU Passata"/>
                <a:cs typeface="AU Passata"/>
              </a:rPr>
              <a:t>rep- </a:t>
            </a:r>
            <a:r>
              <a:rPr dirty="0" sz="1150">
                <a:latin typeface="AU Passata"/>
                <a:cs typeface="AU Passata"/>
              </a:rPr>
              <a:t>tatur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mo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etur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re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lacculpa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quidipit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mi,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simaios </a:t>
            </a:r>
            <a:r>
              <a:rPr dirty="0" sz="1150">
                <a:latin typeface="AU Passata"/>
                <a:cs typeface="AU Passata"/>
              </a:rPr>
              <a:t>exere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perum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aribus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et,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esto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berit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anti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odit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 spc="-25">
                <a:latin typeface="AU Passata"/>
                <a:cs typeface="AU Passata"/>
              </a:rPr>
              <a:t>ini</a:t>
            </a:r>
            <a:endParaRPr sz="1150">
              <a:latin typeface="AU Passata"/>
              <a:cs typeface="AU Passata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10279809" y="17649370"/>
            <a:ext cx="3046730" cy="37782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60"/>
              </a:lnSpc>
              <a:spcBef>
                <a:spcPts val="185"/>
              </a:spcBef>
            </a:pPr>
            <a:r>
              <a:rPr dirty="0" sz="1150">
                <a:latin typeface="AU Passata"/>
                <a:cs typeface="AU Passata"/>
              </a:rPr>
              <a:t>animus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endae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es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is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eumquis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ab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ipis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adi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 spc="-25">
                <a:latin typeface="AU Passata"/>
                <a:cs typeface="AU Passata"/>
              </a:rPr>
              <a:t>rem </a:t>
            </a:r>
            <a:r>
              <a:rPr dirty="0" sz="1150">
                <a:latin typeface="AU Passata"/>
                <a:cs typeface="AU Passata"/>
              </a:rPr>
              <a:t>sequat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voluptas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denis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est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ut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idusae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ipis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eatec-</a:t>
            </a:r>
            <a:endParaRPr sz="1150">
              <a:latin typeface="AU Passata"/>
              <a:cs typeface="AU Passata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10279809" y="17995337"/>
            <a:ext cx="3058160" cy="20447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50">
                <a:latin typeface="AU Passata"/>
                <a:cs typeface="AU Passata"/>
              </a:rPr>
              <a:t>ta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tinveli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genest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fuga.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Bea</a:t>
            </a:r>
            <a:r>
              <a:rPr dirty="0" sz="1150" spc="6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dolorestrum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 spc="-10">
                <a:latin typeface="AU Passata"/>
                <a:cs typeface="AU Passata"/>
              </a:rPr>
              <a:t>nobitat</a:t>
            </a:r>
            <a:endParaRPr sz="1150">
              <a:latin typeface="AU Passata"/>
              <a:cs typeface="AU Passata"/>
            </a:endParaRPr>
          </a:p>
        </p:txBody>
      </p:sp>
      <p:sp>
        <p:nvSpPr>
          <p:cNvPr id="38" name="object 38" descr=""/>
          <p:cNvSpPr txBox="1"/>
          <p:nvPr/>
        </p:nvSpPr>
        <p:spPr>
          <a:xfrm>
            <a:off x="7105380" y="18130890"/>
            <a:ext cx="6148070" cy="20447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dirty="0" sz="1150">
                <a:latin typeface="AU Passata"/>
                <a:cs typeface="AU Passata"/>
              </a:rPr>
              <a:t>qui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berfero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vitam,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eaqui</a:t>
            </a:r>
            <a:r>
              <a:rPr dirty="0" sz="1150" spc="4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voluptatur,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sitiur?</a:t>
            </a:r>
            <a:r>
              <a:rPr dirty="0" sz="1150" spc="4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Quia</a:t>
            </a:r>
            <a:r>
              <a:rPr dirty="0" sz="1150" spc="125">
                <a:latin typeface="AU Passata"/>
                <a:cs typeface="AU Passata"/>
              </a:rPr>
              <a:t>  </a:t>
            </a:r>
            <a:r>
              <a:rPr dirty="0" baseline="-14492" sz="1725">
                <a:latin typeface="AU Passata"/>
                <a:cs typeface="AU Passata"/>
              </a:rPr>
              <a:t>urepro</a:t>
            </a:r>
            <a:r>
              <a:rPr dirty="0" baseline="-14492" sz="1725" spc="60">
                <a:latin typeface="AU Passata"/>
                <a:cs typeface="AU Passata"/>
              </a:rPr>
              <a:t> </a:t>
            </a:r>
            <a:r>
              <a:rPr dirty="0" baseline="-14492" sz="1725">
                <a:latin typeface="AU Passata"/>
                <a:cs typeface="AU Passata"/>
              </a:rPr>
              <a:t>is</a:t>
            </a:r>
            <a:r>
              <a:rPr dirty="0" baseline="-14492" sz="1725" spc="60">
                <a:latin typeface="AU Passata"/>
                <a:cs typeface="AU Passata"/>
              </a:rPr>
              <a:t> </a:t>
            </a:r>
            <a:r>
              <a:rPr dirty="0" baseline="-14492" sz="1725">
                <a:latin typeface="AU Passata"/>
                <a:cs typeface="AU Passata"/>
              </a:rPr>
              <a:t>estis</a:t>
            </a:r>
            <a:r>
              <a:rPr dirty="0" baseline="-14492" sz="1725" spc="67">
                <a:latin typeface="AU Passata"/>
                <a:cs typeface="AU Passata"/>
              </a:rPr>
              <a:t> </a:t>
            </a:r>
            <a:r>
              <a:rPr dirty="0" baseline="-14492" sz="1725">
                <a:latin typeface="AU Passata"/>
                <a:cs typeface="AU Passata"/>
              </a:rPr>
              <a:t>molum</a:t>
            </a:r>
            <a:r>
              <a:rPr dirty="0" baseline="-14492" sz="1725" spc="60">
                <a:latin typeface="AU Passata"/>
                <a:cs typeface="AU Passata"/>
              </a:rPr>
              <a:t> </a:t>
            </a:r>
            <a:r>
              <a:rPr dirty="0" baseline="-14492" sz="1725">
                <a:latin typeface="AU Passata"/>
                <a:cs typeface="AU Passata"/>
              </a:rPr>
              <a:t>re</a:t>
            </a:r>
            <a:r>
              <a:rPr dirty="0" baseline="-14492" sz="1725" spc="60">
                <a:latin typeface="AU Passata"/>
                <a:cs typeface="AU Passata"/>
              </a:rPr>
              <a:t> </a:t>
            </a:r>
            <a:r>
              <a:rPr dirty="0" baseline="-14492" sz="1725">
                <a:latin typeface="AU Passata"/>
                <a:cs typeface="AU Passata"/>
              </a:rPr>
              <a:t>nulpa</a:t>
            </a:r>
            <a:r>
              <a:rPr dirty="0" baseline="-14492" sz="1725" spc="67">
                <a:latin typeface="AU Passata"/>
                <a:cs typeface="AU Passata"/>
              </a:rPr>
              <a:t> </a:t>
            </a:r>
            <a:r>
              <a:rPr dirty="0" baseline="-14492" sz="1725">
                <a:latin typeface="AU Passata"/>
                <a:cs typeface="AU Passata"/>
              </a:rPr>
              <a:t>quassum</a:t>
            </a:r>
            <a:r>
              <a:rPr dirty="0" baseline="-14492" sz="1725" spc="60">
                <a:latin typeface="AU Passata"/>
                <a:cs typeface="AU Passata"/>
              </a:rPr>
              <a:t> </a:t>
            </a:r>
            <a:r>
              <a:rPr dirty="0" baseline="-14492" sz="1725" spc="-30">
                <a:latin typeface="AU Passata"/>
                <a:cs typeface="AU Passata"/>
              </a:rPr>
              <a:t>imus</a:t>
            </a:r>
            <a:endParaRPr baseline="-14492" sz="1725">
              <a:latin typeface="AU Passata"/>
              <a:cs typeface="AU Passata"/>
            </a:endParaRPr>
          </a:p>
        </p:txBody>
      </p:sp>
      <p:sp>
        <p:nvSpPr>
          <p:cNvPr id="39" name="object 39" descr=""/>
          <p:cNvSpPr txBox="1"/>
          <p:nvPr/>
        </p:nvSpPr>
        <p:spPr>
          <a:xfrm>
            <a:off x="10279809" y="18341302"/>
            <a:ext cx="2913380" cy="20447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50">
                <a:latin typeface="AU Passata"/>
                <a:cs typeface="AU Passata"/>
              </a:rPr>
              <a:t>dis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mintiatusam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volest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velesti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ut</a:t>
            </a:r>
            <a:r>
              <a:rPr dirty="0" sz="1150" spc="55">
                <a:latin typeface="AU Passata"/>
                <a:cs typeface="AU Passata"/>
              </a:rPr>
              <a:t> </a:t>
            </a:r>
            <a:r>
              <a:rPr dirty="0" sz="1150">
                <a:latin typeface="AU Passata"/>
                <a:cs typeface="AU Passata"/>
              </a:rPr>
              <a:t>pratus</a:t>
            </a:r>
            <a:r>
              <a:rPr dirty="0" sz="1150" spc="50">
                <a:latin typeface="AU Passata"/>
                <a:cs typeface="AU Passata"/>
              </a:rPr>
              <a:t> </a:t>
            </a:r>
            <a:r>
              <a:rPr dirty="0" sz="1150" spc="-20">
                <a:latin typeface="AU Passata"/>
                <a:cs typeface="AU Passata"/>
              </a:rPr>
              <a:t>derro</a:t>
            </a:r>
            <a:endParaRPr sz="1150">
              <a:latin typeface="AU Passata"/>
              <a:cs typeface="AU Passata"/>
            </a:endParaRPr>
          </a:p>
        </p:txBody>
      </p:sp>
      <p:pic>
        <p:nvPicPr>
          <p:cNvPr id="40" name="object 40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45421" y="19142354"/>
            <a:ext cx="1843018" cy="528546"/>
          </a:xfrm>
          <a:prstGeom prst="rect">
            <a:avLst/>
          </a:prstGeom>
        </p:spPr>
      </p:pic>
      <p:pic>
        <p:nvPicPr>
          <p:cNvPr id="41" name="object 41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49706" y="19021962"/>
            <a:ext cx="3096830" cy="769331"/>
          </a:xfrm>
          <a:prstGeom prst="rect">
            <a:avLst/>
          </a:prstGeom>
        </p:spPr>
      </p:pic>
      <p:grpSp>
        <p:nvGrpSpPr>
          <p:cNvPr id="42" name="object 42" descr=""/>
          <p:cNvGrpSpPr/>
          <p:nvPr/>
        </p:nvGrpSpPr>
        <p:grpSpPr>
          <a:xfrm>
            <a:off x="0" y="-25"/>
            <a:ext cx="14220190" cy="2029460"/>
            <a:chOff x="0" y="-25"/>
            <a:chExt cx="14220190" cy="2029460"/>
          </a:xfrm>
        </p:grpSpPr>
        <p:sp>
          <p:nvSpPr>
            <p:cNvPr id="43" name="object 43" descr=""/>
            <p:cNvSpPr/>
            <p:nvPr/>
          </p:nvSpPr>
          <p:spPr>
            <a:xfrm>
              <a:off x="0" y="-25"/>
              <a:ext cx="14220190" cy="2029460"/>
            </a:xfrm>
            <a:custGeom>
              <a:avLst/>
              <a:gdLst/>
              <a:ahLst/>
              <a:cxnLst/>
              <a:rect l="l" t="t" r="r" b="b"/>
              <a:pathLst>
                <a:path w="14220190" h="2029460">
                  <a:moveTo>
                    <a:pt x="14219989" y="0"/>
                  </a:moveTo>
                  <a:lnTo>
                    <a:pt x="0" y="0"/>
                  </a:lnTo>
                  <a:lnTo>
                    <a:pt x="0" y="2029014"/>
                  </a:lnTo>
                  <a:lnTo>
                    <a:pt x="14219989" y="2029014"/>
                  </a:lnTo>
                  <a:lnTo>
                    <a:pt x="14219989" y="0"/>
                  </a:lnTo>
                  <a:close/>
                </a:path>
              </a:pathLst>
            </a:custGeom>
            <a:solidFill>
              <a:srgbClr val="002546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4" name="object 44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45425" y="634041"/>
              <a:ext cx="4337008" cy="812628"/>
            </a:xfrm>
            <a:prstGeom prst="rect">
              <a:avLst/>
            </a:prstGeom>
          </p:spPr>
        </p:pic>
        <p:pic>
          <p:nvPicPr>
            <p:cNvPr id="45" name="object 45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375923" y="452474"/>
              <a:ext cx="994243" cy="994189"/>
            </a:xfrm>
            <a:prstGeom prst="rect">
              <a:avLst/>
            </a:prstGeom>
          </p:spPr>
        </p:pic>
      </p:grpSp>
      <p:sp>
        <p:nvSpPr>
          <p:cNvPr id="46" name="object 46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495300" indent="-482600">
              <a:lnSpc>
                <a:spcPts val="5450"/>
              </a:lnSpc>
              <a:spcBef>
                <a:spcPts val="95"/>
              </a:spcBef>
              <a:buAutoNum type="arabicPlain"/>
              <a:tabLst>
                <a:tab pos="495300" algn="l"/>
              </a:tabLst>
            </a:pPr>
            <a:r>
              <a:rPr dirty="0" spc="-50"/>
              <a:t>POSTEROVERSKRIFT,</a:t>
            </a:r>
            <a:r>
              <a:rPr dirty="0" spc="-95"/>
              <a:t> </a:t>
            </a:r>
            <a:r>
              <a:rPr dirty="0"/>
              <a:t>BOLD</a:t>
            </a:r>
            <a:r>
              <a:rPr dirty="0" spc="-95"/>
              <a:t> </a:t>
            </a:r>
            <a:r>
              <a:rPr dirty="0" b="0">
                <a:latin typeface="AU Passata Light"/>
                <a:cs typeface="AU Passata Light"/>
              </a:rPr>
              <a:t>&amp;</a:t>
            </a:r>
            <a:r>
              <a:rPr dirty="0" spc="-105" b="0">
                <a:latin typeface="AU Passata Light"/>
                <a:cs typeface="AU Passata Light"/>
              </a:rPr>
              <a:t> </a:t>
            </a:r>
            <a:r>
              <a:rPr dirty="0" spc="-10" b="0">
                <a:latin typeface="AU Passata Light"/>
                <a:cs typeface="AU Passata Light"/>
              </a:rPr>
              <a:t>LIGHT</a:t>
            </a:r>
          </a:p>
          <a:p>
            <a:pPr marL="495300" indent="-482600">
              <a:lnSpc>
                <a:spcPts val="5450"/>
              </a:lnSpc>
              <a:buAutoNum type="arabicPlain"/>
              <a:tabLst>
                <a:tab pos="495300" algn="l"/>
              </a:tabLst>
            </a:pPr>
            <a:r>
              <a:rPr dirty="0" spc="-50"/>
              <a:t>POSTEROVERSKRIFT,</a:t>
            </a:r>
            <a:r>
              <a:rPr dirty="0" spc="-95"/>
              <a:t> </a:t>
            </a:r>
            <a:r>
              <a:rPr dirty="0"/>
              <a:t>BOLD</a:t>
            </a:r>
            <a:r>
              <a:rPr dirty="0" spc="-95"/>
              <a:t> </a:t>
            </a:r>
            <a:r>
              <a:rPr dirty="0" b="0">
                <a:latin typeface="AU Passata Light"/>
                <a:cs typeface="AU Passata Light"/>
              </a:rPr>
              <a:t>&amp;</a:t>
            </a:r>
            <a:r>
              <a:rPr dirty="0" spc="-105" b="0">
                <a:latin typeface="AU Passata Light"/>
                <a:cs typeface="AU Passata Light"/>
              </a:rPr>
              <a:t> </a:t>
            </a:r>
            <a:r>
              <a:rPr dirty="0" spc="-10" b="0">
                <a:latin typeface="AU Passata Light"/>
                <a:cs typeface="AU Passata Light"/>
              </a:rPr>
              <a:t>LIGHT</a:t>
            </a:r>
          </a:p>
        </p:txBody>
      </p:sp>
      <p:sp>
        <p:nvSpPr>
          <p:cNvPr id="47" name="object 47" descr=""/>
          <p:cNvSpPr txBox="1"/>
          <p:nvPr/>
        </p:nvSpPr>
        <p:spPr>
          <a:xfrm>
            <a:off x="832720" y="5212146"/>
            <a:ext cx="11388090" cy="75946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ABSTRAKT</a:t>
            </a:r>
            <a:r>
              <a:rPr dirty="0" sz="1150" spc="55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OVERSKRIFT</a:t>
            </a:r>
            <a:r>
              <a:rPr dirty="0" sz="1150" spc="55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VERSALER</a:t>
            </a:r>
            <a:r>
              <a:rPr dirty="0" sz="1150" spc="55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BOLD</a:t>
            </a:r>
            <a:r>
              <a:rPr dirty="0" sz="1150" spc="55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 spc="-10">
                <a:solidFill>
                  <a:srgbClr val="002546"/>
                </a:solidFill>
                <a:latin typeface="AU Passata Light"/>
                <a:cs typeface="AU Passata Light"/>
              </a:rPr>
              <a:t>24/30</a:t>
            </a:r>
            <a:endParaRPr sz="1150">
              <a:latin typeface="AU Passata Light"/>
              <a:cs typeface="AU Passata Light"/>
            </a:endParaRPr>
          </a:p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Abstrak</a:t>
            </a:r>
            <a:r>
              <a:rPr dirty="0" sz="1150" spc="50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tekst</a:t>
            </a:r>
            <a:r>
              <a:rPr dirty="0" sz="1150" spc="50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-</a:t>
            </a:r>
            <a:r>
              <a:rPr dirty="0" sz="1150" spc="55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PAssata</a:t>
            </a:r>
            <a:r>
              <a:rPr dirty="0" sz="1150" spc="50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Regular</a:t>
            </a:r>
            <a:r>
              <a:rPr dirty="0" sz="1150" spc="50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24/30.</a:t>
            </a:r>
            <a:r>
              <a:rPr dirty="0" sz="1150" spc="55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Editae</a:t>
            </a:r>
            <a:r>
              <a:rPr dirty="0" sz="1150" spc="50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voluptate</a:t>
            </a:r>
            <a:r>
              <a:rPr dirty="0" sz="1150" spc="50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platum</a:t>
            </a:r>
            <a:r>
              <a:rPr dirty="0" sz="1150" spc="55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et</a:t>
            </a:r>
            <a:r>
              <a:rPr dirty="0" sz="1150" spc="50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id</a:t>
            </a:r>
            <a:r>
              <a:rPr dirty="0" sz="1150" spc="50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qui</a:t>
            </a:r>
            <a:r>
              <a:rPr dirty="0" sz="1150" spc="55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ut</a:t>
            </a:r>
            <a:r>
              <a:rPr dirty="0" sz="1150" spc="50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eum</a:t>
            </a:r>
            <a:r>
              <a:rPr dirty="0" sz="1150" spc="50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quam</a:t>
            </a:r>
            <a:r>
              <a:rPr dirty="0" sz="1150" spc="55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quias</a:t>
            </a:r>
            <a:r>
              <a:rPr dirty="0" sz="1150" spc="50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dolorer</a:t>
            </a:r>
            <a:r>
              <a:rPr dirty="0" sz="1150" spc="50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natestint,</a:t>
            </a:r>
            <a:r>
              <a:rPr dirty="0" sz="1150" spc="55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ipiscim</a:t>
            </a:r>
            <a:r>
              <a:rPr dirty="0" sz="1150" spc="50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 spc="-10">
                <a:solidFill>
                  <a:srgbClr val="002546"/>
                </a:solidFill>
                <a:latin typeface="AU Passata Light"/>
                <a:cs typeface="AU Passata Light"/>
              </a:rPr>
              <a:t>possitio.</a:t>
            </a:r>
            <a:endParaRPr sz="1150">
              <a:latin typeface="AU Passata Light"/>
              <a:cs typeface="AU Passata Light"/>
            </a:endParaRPr>
          </a:p>
          <a:p>
            <a:pPr marL="12700" marR="5080">
              <a:lnSpc>
                <a:spcPct val="105500"/>
              </a:lnSpc>
            </a:pP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Uciae</a:t>
            </a:r>
            <a:r>
              <a:rPr dirty="0" sz="1150" spc="55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magnien</a:t>
            </a:r>
            <a:r>
              <a:rPr dirty="0" sz="1150" spc="60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ienihil</a:t>
            </a:r>
            <a:r>
              <a:rPr dirty="0" sz="1150" spc="55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eatus</a:t>
            </a:r>
            <a:r>
              <a:rPr dirty="0" sz="1150" spc="60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enihilluptio</a:t>
            </a:r>
            <a:r>
              <a:rPr dirty="0" sz="1150" spc="60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eaque</a:t>
            </a:r>
            <a:r>
              <a:rPr dirty="0" sz="1150" spc="55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culluptam,</a:t>
            </a:r>
            <a:r>
              <a:rPr dirty="0" sz="1150" spc="60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solut</a:t>
            </a:r>
            <a:r>
              <a:rPr dirty="0" sz="1150" spc="55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aut</a:t>
            </a:r>
            <a:r>
              <a:rPr dirty="0" sz="1150" spc="60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alitae.</a:t>
            </a:r>
            <a:r>
              <a:rPr dirty="0" sz="1150" spc="60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Nam</a:t>
            </a:r>
            <a:r>
              <a:rPr dirty="0" sz="1150" spc="55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hilis</a:t>
            </a:r>
            <a:r>
              <a:rPr dirty="0" sz="1150" spc="60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aut</a:t>
            </a:r>
            <a:r>
              <a:rPr dirty="0" sz="1150" spc="55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fuga.</a:t>
            </a:r>
            <a:r>
              <a:rPr dirty="0" sz="1150" spc="60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Nihil</a:t>
            </a:r>
            <a:r>
              <a:rPr dirty="0" sz="1150" spc="60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invel</a:t>
            </a:r>
            <a:r>
              <a:rPr dirty="0" sz="1150" spc="55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il</a:t>
            </a:r>
            <a:r>
              <a:rPr dirty="0" sz="1150" spc="60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intem.</a:t>
            </a:r>
            <a:r>
              <a:rPr dirty="0" sz="1150" spc="60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Equi</a:t>
            </a:r>
            <a:r>
              <a:rPr dirty="0" sz="1150" spc="55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dis</a:t>
            </a:r>
            <a:r>
              <a:rPr dirty="0" sz="1150" spc="60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molore</a:t>
            </a:r>
            <a:r>
              <a:rPr dirty="0" sz="1150" spc="55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verume</a:t>
            </a:r>
            <a:r>
              <a:rPr dirty="0" sz="1150" spc="60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pa</a:t>
            </a:r>
            <a:r>
              <a:rPr dirty="0" sz="1150" spc="60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se</a:t>
            </a:r>
            <a:r>
              <a:rPr dirty="0" sz="1150" spc="55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ligenim</a:t>
            </a:r>
            <a:r>
              <a:rPr dirty="0" sz="1150" spc="60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inctae.</a:t>
            </a:r>
            <a:r>
              <a:rPr dirty="0" sz="1150" spc="55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Ut</a:t>
            </a:r>
            <a:r>
              <a:rPr dirty="0" sz="1150" spc="60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plaborem</a:t>
            </a:r>
            <a:r>
              <a:rPr dirty="0" sz="1150" spc="60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 spc="-10">
                <a:solidFill>
                  <a:srgbClr val="002546"/>
                </a:solidFill>
                <a:latin typeface="AU Passata Light"/>
                <a:cs typeface="AU Passata Light"/>
              </a:rPr>
              <a:t>fuga.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Solestibea</a:t>
            </a:r>
            <a:r>
              <a:rPr dirty="0" sz="1150" spc="60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et</a:t>
            </a:r>
            <a:r>
              <a:rPr dirty="0" sz="1150" spc="60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voloriae</a:t>
            </a:r>
            <a:r>
              <a:rPr dirty="0" sz="1150" spc="60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ma</a:t>
            </a:r>
            <a:r>
              <a:rPr dirty="0" sz="1150" spc="60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>
                <a:solidFill>
                  <a:srgbClr val="002546"/>
                </a:solidFill>
                <a:latin typeface="AU Passata Light"/>
                <a:cs typeface="AU Passata Light"/>
              </a:rPr>
              <a:t>voloris</a:t>
            </a:r>
            <a:r>
              <a:rPr dirty="0" sz="1150" spc="60">
                <a:solidFill>
                  <a:srgbClr val="002546"/>
                </a:solidFill>
                <a:latin typeface="AU Passata Light"/>
                <a:cs typeface="AU Passata Light"/>
              </a:rPr>
              <a:t> </a:t>
            </a:r>
            <a:r>
              <a:rPr dirty="0" sz="1150" spc="-10">
                <a:solidFill>
                  <a:srgbClr val="002546"/>
                </a:solidFill>
                <a:latin typeface="AU Passata Light"/>
                <a:cs typeface="AU Passata Light"/>
              </a:rPr>
              <a:t>expernatu</a:t>
            </a:r>
            <a:endParaRPr sz="1150">
              <a:latin typeface="AU Passata Light"/>
              <a:cs typeface="AU Passata Light"/>
            </a:endParaRPr>
          </a:p>
        </p:txBody>
      </p:sp>
      <p:sp>
        <p:nvSpPr>
          <p:cNvPr id="48" name="object 48" descr=""/>
          <p:cNvSpPr/>
          <p:nvPr/>
        </p:nvSpPr>
        <p:spPr>
          <a:xfrm>
            <a:off x="845421" y="6162519"/>
            <a:ext cx="12525375" cy="0"/>
          </a:xfrm>
          <a:custGeom>
            <a:avLst/>
            <a:gdLst/>
            <a:ahLst/>
            <a:cxnLst/>
            <a:rect l="l" t="t" r="r" b="b"/>
            <a:pathLst>
              <a:path w="12525375" h="0">
                <a:moveTo>
                  <a:pt x="0" y="0"/>
                </a:moveTo>
                <a:lnTo>
                  <a:pt x="12524753" y="0"/>
                </a:lnTo>
              </a:path>
            </a:pathLst>
          </a:custGeom>
          <a:ln w="11929">
            <a:solidFill>
              <a:srgbClr val="00254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" name="object 49" descr=""/>
          <p:cNvSpPr/>
          <p:nvPr/>
        </p:nvSpPr>
        <p:spPr>
          <a:xfrm>
            <a:off x="845419" y="9933681"/>
            <a:ext cx="3077845" cy="3509010"/>
          </a:xfrm>
          <a:custGeom>
            <a:avLst/>
            <a:gdLst/>
            <a:ahLst/>
            <a:cxnLst/>
            <a:rect l="l" t="t" r="r" b="b"/>
            <a:pathLst>
              <a:path w="3077845" h="3509009">
                <a:moveTo>
                  <a:pt x="3077504" y="0"/>
                </a:moveTo>
                <a:lnTo>
                  <a:pt x="0" y="0"/>
                </a:lnTo>
                <a:lnTo>
                  <a:pt x="0" y="3508499"/>
                </a:lnTo>
                <a:lnTo>
                  <a:pt x="3077504" y="3508499"/>
                </a:lnTo>
                <a:lnTo>
                  <a:pt x="3077504" y="0"/>
                </a:lnTo>
                <a:close/>
              </a:path>
            </a:pathLst>
          </a:custGeom>
          <a:solidFill>
            <a:srgbClr val="83D0F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" name="object 50" descr=""/>
          <p:cNvSpPr txBox="1"/>
          <p:nvPr/>
        </p:nvSpPr>
        <p:spPr>
          <a:xfrm>
            <a:off x="832721" y="13460026"/>
            <a:ext cx="1768475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U Passata"/>
                <a:cs typeface="AU Passata"/>
              </a:rPr>
              <a:t>Figur/billedetekst:</a:t>
            </a:r>
            <a:r>
              <a:rPr dirty="0" sz="750" spc="-15">
                <a:latin typeface="AU Passata"/>
                <a:cs typeface="AU Passata"/>
              </a:rPr>
              <a:t> </a:t>
            </a:r>
            <a:r>
              <a:rPr dirty="0" sz="750">
                <a:latin typeface="AU Passata"/>
                <a:cs typeface="AU Passata"/>
              </a:rPr>
              <a:t>Passata</a:t>
            </a:r>
            <a:r>
              <a:rPr dirty="0" sz="750" spc="-10">
                <a:latin typeface="AU Passata"/>
                <a:cs typeface="AU Passata"/>
              </a:rPr>
              <a:t> </a:t>
            </a:r>
            <a:r>
              <a:rPr dirty="0" sz="750">
                <a:latin typeface="AU Passata"/>
                <a:cs typeface="AU Passata"/>
              </a:rPr>
              <a:t>Regular</a:t>
            </a:r>
            <a:r>
              <a:rPr dirty="0" sz="750" spc="-10">
                <a:latin typeface="AU Passata"/>
                <a:cs typeface="AU Passata"/>
              </a:rPr>
              <a:t> 16/20</a:t>
            </a:r>
            <a:endParaRPr sz="750">
              <a:latin typeface="AU Passata"/>
              <a:cs typeface="AU Passata"/>
            </a:endParaRPr>
          </a:p>
        </p:txBody>
      </p:sp>
      <p:sp>
        <p:nvSpPr>
          <p:cNvPr id="51" name="object 51" descr=""/>
          <p:cNvSpPr/>
          <p:nvPr/>
        </p:nvSpPr>
        <p:spPr>
          <a:xfrm>
            <a:off x="10292669" y="14439777"/>
            <a:ext cx="3082290" cy="2867025"/>
          </a:xfrm>
          <a:custGeom>
            <a:avLst/>
            <a:gdLst/>
            <a:ahLst/>
            <a:cxnLst/>
            <a:rect l="l" t="t" r="r" b="b"/>
            <a:pathLst>
              <a:path w="3082290" h="2867025">
                <a:moveTo>
                  <a:pt x="3081900" y="0"/>
                </a:moveTo>
                <a:lnTo>
                  <a:pt x="0" y="0"/>
                </a:lnTo>
                <a:lnTo>
                  <a:pt x="0" y="2866918"/>
                </a:lnTo>
                <a:lnTo>
                  <a:pt x="3081900" y="2866918"/>
                </a:lnTo>
                <a:lnTo>
                  <a:pt x="3081900" y="0"/>
                </a:lnTo>
                <a:close/>
              </a:path>
            </a:pathLst>
          </a:custGeom>
          <a:solidFill>
            <a:srgbClr val="83D0F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" name="object 52" descr=""/>
          <p:cNvSpPr txBox="1"/>
          <p:nvPr/>
        </p:nvSpPr>
        <p:spPr>
          <a:xfrm>
            <a:off x="10279967" y="17327829"/>
            <a:ext cx="1768475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U Passata"/>
                <a:cs typeface="AU Passata"/>
              </a:rPr>
              <a:t>Figur/billedetekst:</a:t>
            </a:r>
            <a:r>
              <a:rPr dirty="0" sz="750" spc="-15">
                <a:latin typeface="AU Passata"/>
                <a:cs typeface="AU Passata"/>
              </a:rPr>
              <a:t> </a:t>
            </a:r>
            <a:r>
              <a:rPr dirty="0" sz="750">
                <a:latin typeface="AU Passata"/>
                <a:cs typeface="AU Passata"/>
              </a:rPr>
              <a:t>Passata</a:t>
            </a:r>
            <a:r>
              <a:rPr dirty="0" sz="750" spc="-10">
                <a:latin typeface="AU Passata"/>
                <a:cs typeface="AU Passata"/>
              </a:rPr>
              <a:t> </a:t>
            </a:r>
            <a:r>
              <a:rPr dirty="0" sz="750">
                <a:latin typeface="AU Passata"/>
                <a:cs typeface="AU Passata"/>
              </a:rPr>
              <a:t>Regular</a:t>
            </a:r>
            <a:r>
              <a:rPr dirty="0" sz="750" spc="-10">
                <a:latin typeface="AU Passata"/>
                <a:cs typeface="AU Passata"/>
              </a:rPr>
              <a:t> 16/20</a:t>
            </a:r>
            <a:endParaRPr sz="750">
              <a:latin typeface="AU Passata"/>
              <a:cs typeface="AU Passata"/>
            </a:endParaRPr>
          </a:p>
        </p:txBody>
      </p:sp>
      <p:sp>
        <p:nvSpPr>
          <p:cNvPr id="53" name="object 53" descr=""/>
          <p:cNvSpPr/>
          <p:nvPr/>
        </p:nvSpPr>
        <p:spPr>
          <a:xfrm>
            <a:off x="7143586" y="6953566"/>
            <a:ext cx="6226810" cy="3509010"/>
          </a:xfrm>
          <a:custGeom>
            <a:avLst/>
            <a:gdLst/>
            <a:ahLst/>
            <a:cxnLst/>
            <a:rect l="l" t="t" r="r" b="b"/>
            <a:pathLst>
              <a:path w="6226809" h="3509009">
                <a:moveTo>
                  <a:pt x="6226587" y="0"/>
                </a:moveTo>
                <a:lnTo>
                  <a:pt x="0" y="0"/>
                </a:lnTo>
                <a:lnTo>
                  <a:pt x="0" y="3508499"/>
                </a:lnTo>
                <a:lnTo>
                  <a:pt x="6226587" y="3508499"/>
                </a:lnTo>
                <a:lnTo>
                  <a:pt x="6226587" y="0"/>
                </a:lnTo>
                <a:close/>
              </a:path>
            </a:pathLst>
          </a:custGeom>
          <a:solidFill>
            <a:srgbClr val="83D0F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" name="object 54" descr=""/>
          <p:cNvSpPr txBox="1"/>
          <p:nvPr/>
        </p:nvSpPr>
        <p:spPr>
          <a:xfrm>
            <a:off x="7130885" y="10500111"/>
            <a:ext cx="1768475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U Passata"/>
                <a:cs typeface="AU Passata"/>
              </a:rPr>
              <a:t>Figur/billedetekst:</a:t>
            </a:r>
            <a:r>
              <a:rPr dirty="0" sz="750" spc="-15">
                <a:latin typeface="AU Passata"/>
                <a:cs typeface="AU Passata"/>
              </a:rPr>
              <a:t> </a:t>
            </a:r>
            <a:r>
              <a:rPr dirty="0" sz="750">
                <a:latin typeface="AU Passata"/>
                <a:cs typeface="AU Passata"/>
              </a:rPr>
              <a:t>Passata</a:t>
            </a:r>
            <a:r>
              <a:rPr dirty="0" sz="750" spc="-10">
                <a:latin typeface="AU Passata"/>
                <a:cs typeface="AU Passata"/>
              </a:rPr>
              <a:t> </a:t>
            </a:r>
            <a:r>
              <a:rPr dirty="0" sz="750">
                <a:latin typeface="AU Passata"/>
                <a:cs typeface="AU Passata"/>
              </a:rPr>
              <a:t>Regular</a:t>
            </a:r>
            <a:r>
              <a:rPr dirty="0" sz="750" spc="-10">
                <a:latin typeface="AU Passata"/>
                <a:cs typeface="AU Passata"/>
              </a:rPr>
              <a:t> 16/20</a:t>
            </a:r>
            <a:endParaRPr sz="750">
              <a:latin typeface="AU Passata"/>
              <a:cs typeface="AU Passat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2023-08-25T08:35:44Z</dcterms:created>
  <dcterms:modified xsi:type="dcterms:W3CDTF">2023-08-25T08:35:44Z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2023-08-25T00:00:00Z</vt:filetime>
  </property>
  <property fmtid="{D5CDD505-2E9C-101B-9397-08002B2CF9AE}" pid="3" name="Creator">
    <vt:lpwstr>Adobe InDesign 18.5 (Windows)</vt:lpwstr>
  </property>
  <property fmtid="{D5CDD505-2E9C-101B-9397-08002B2CF9AE}" pid="4" name="LastSaved">
    <vt:filetime>2023-08-25T00:00:00Z</vt:filetime>
  </property>
  <property fmtid="{D5CDD505-2E9C-101B-9397-08002B2CF9AE}" pid="5" name="Producer">
    <vt:lpwstr>Adobe PDF Library 17.0</vt:lpwstr>
  </property>
</Properties>
</file>